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svg" ContentType="image/svg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handoutMasterIdLst>
    <p:handoutMasterId r:id="rId15"/>
  </p:handoutMasterIdLst>
  <p:sldIdLst>
    <p:sldId id="285" r:id="rId2"/>
    <p:sldId id="287" r:id="rId3"/>
    <p:sldId id="284" r:id="rId4"/>
    <p:sldId id="277" r:id="rId5"/>
    <p:sldId id="278" r:id="rId6"/>
    <p:sldId id="283" r:id="rId7"/>
    <p:sldId id="265" r:id="rId8"/>
    <p:sldId id="272" r:id="rId9"/>
    <p:sldId id="281" r:id="rId10"/>
    <p:sldId id="269" r:id="rId11"/>
    <p:sldId id="286" r:id="rId12"/>
    <p:sldId id="27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092F44"/>
    <a:srgbClr val="A29061"/>
    <a:srgbClr val="F8F5EC"/>
    <a:srgbClr val="5F84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>
        <p:scale>
          <a:sx n="100" d="100"/>
          <a:sy n="100" d="100"/>
        </p:scale>
        <p:origin x="64" y="6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4D9C70-4121-4F42-8BB7-BF499BB37E1E}" type="doc">
      <dgm:prSet loTypeId="urn:microsoft.com/office/officeart/2005/8/layout/venn1" loCatId="" qsTypeId="urn:microsoft.com/office/officeart/2005/8/quickstyle/3D1" qsCatId="3D" csTypeId="urn:microsoft.com/office/officeart/2005/8/colors/colorful2" csCatId="colorful" phldr="1"/>
      <dgm:spPr/>
    </dgm:pt>
    <dgm:pt modelId="{CD5FDC1F-25CF-8541-97C7-30709AE75FE3}">
      <dgm:prSet phldrT="[Text]" custT="1"/>
      <dgm:spPr/>
      <dgm:t>
        <a:bodyPr/>
        <a:lstStyle/>
        <a:p>
          <a:r>
            <a:rPr lang="en-US" sz="3600" b="0" dirty="0" smtClean="0"/>
            <a:t>New Payroll System </a:t>
          </a:r>
          <a:endParaRPr lang="en-US" sz="3600" b="0" dirty="0"/>
        </a:p>
      </dgm:t>
    </dgm:pt>
    <dgm:pt modelId="{CAAE552A-95D1-744E-9136-065975C62946}" type="parTrans" cxnId="{1653D1E9-6213-5F4D-B7FA-5AFC5CA0B491}">
      <dgm:prSet/>
      <dgm:spPr/>
      <dgm:t>
        <a:bodyPr/>
        <a:lstStyle/>
        <a:p>
          <a:endParaRPr lang="en-US"/>
        </a:p>
      </dgm:t>
    </dgm:pt>
    <dgm:pt modelId="{74D548A5-0CF0-2047-942E-5D34ECF31C3B}" type="sibTrans" cxnId="{1653D1E9-6213-5F4D-B7FA-5AFC5CA0B491}">
      <dgm:prSet/>
      <dgm:spPr/>
      <dgm:t>
        <a:bodyPr/>
        <a:lstStyle/>
        <a:p>
          <a:endParaRPr lang="en-US"/>
        </a:p>
      </dgm:t>
    </dgm:pt>
    <dgm:pt modelId="{87934E6A-0A83-5041-BBE5-B319F4D30DBD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3600" b="0" dirty="0" smtClean="0"/>
            <a:t>New Business Processes </a:t>
          </a:r>
          <a:endParaRPr lang="en-US" sz="3600" b="0" dirty="0"/>
        </a:p>
      </dgm:t>
    </dgm:pt>
    <dgm:pt modelId="{78E363F9-736A-E54C-85BC-4303BB095397}" type="parTrans" cxnId="{5C4C647D-13B1-D64C-B7A9-E7672FB236BA}">
      <dgm:prSet/>
      <dgm:spPr/>
      <dgm:t>
        <a:bodyPr/>
        <a:lstStyle/>
        <a:p>
          <a:endParaRPr lang="en-US"/>
        </a:p>
      </dgm:t>
    </dgm:pt>
    <dgm:pt modelId="{603C5157-C4EA-074D-8108-12CBEB6A8C9C}" type="sibTrans" cxnId="{5C4C647D-13B1-D64C-B7A9-E7672FB236BA}">
      <dgm:prSet/>
      <dgm:spPr/>
      <dgm:t>
        <a:bodyPr/>
        <a:lstStyle/>
        <a:p>
          <a:endParaRPr lang="en-US"/>
        </a:p>
      </dgm:t>
    </dgm:pt>
    <dgm:pt modelId="{B9800F18-E8BF-B54B-93EA-75744EB38D1B}">
      <dgm:prSet phldrT="[Text]" custT="1"/>
      <dgm:spPr/>
      <dgm:t>
        <a:bodyPr/>
        <a:lstStyle/>
        <a:p>
          <a:r>
            <a:rPr lang="en-US" sz="3600" b="0" dirty="0" smtClean="0"/>
            <a:t>UCPath Center </a:t>
          </a:r>
          <a:endParaRPr lang="en-US" sz="3600" b="0" dirty="0"/>
        </a:p>
      </dgm:t>
    </dgm:pt>
    <dgm:pt modelId="{EC591CD0-5660-D144-8F81-CDDBEB3FF854}" type="parTrans" cxnId="{0B28DC60-78F9-5A4E-AF29-9087F2829603}">
      <dgm:prSet/>
      <dgm:spPr/>
      <dgm:t>
        <a:bodyPr/>
        <a:lstStyle/>
        <a:p>
          <a:endParaRPr lang="en-US"/>
        </a:p>
      </dgm:t>
    </dgm:pt>
    <dgm:pt modelId="{371A0E1E-4010-354B-AB56-B06FA3B6BAEA}" type="sibTrans" cxnId="{0B28DC60-78F9-5A4E-AF29-9087F2829603}">
      <dgm:prSet/>
      <dgm:spPr/>
      <dgm:t>
        <a:bodyPr/>
        <a:lstStyle/>
        <a:p>
          <a:endParaRPr lang="en-US"/>
        </a:p>
      </dgm:t>
    </dgm:pt>
    <dgm:pt modelId="{1AE514D5-0AE5-1242-AFBC-4DF5C5F359E2}" type="pres">
      <dgm:prSet presAssocID="{E44D9C70-4121-4F42-8BB7-BF499BB37E1E}" presName="compositeShape" presStyleCnt="0">
        <dgm:presLayoutVars>
          <dgm:chMax val="7"/>
          <dgm:dir/>
          <dgm:resizeHandles val="exact"/>
        </dgm:presLayoutVars>
      </dgm:prSet>
      <dgm:spPr/>
    </dgm:pt>
    <dgm:pt modelId="{7141ADEB-5421-0948-A384-B0FF6D428862}" type="pres">
      <dgm:prSet presAssocID="{CD5FDC1F-25CF-8541-97C7-30709AE75FE3}" presName="circ1" presStyleLbl="vennNode1" presStyleIdx="0" presStyleCnt="3"/>
      <dgm:spPr/>
      <dgm:t>
        <a:bodyPr/>
        <a:lstStyle/>
        <a:p>
          <a:endParaRPr lang="en-US"/>
        </a:p>
      </dgm:t>
    </dgm:pt>
    <dgm:pt modelId="{5120E84C-93CE-FB43-AA81-62EE4553EAE9}" type="pres">
      <dgm:prSet presAssocID="{CD5FDC1F-25CF-8541-97C7-30709AE75FE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87C5EF-6A83-3D4C-91E4-78DFDE097CE2}" type="pres">
      <dgm:prSet presAssocID="{87934E6A-0A83-5041-BBE5-B319F4D30DBD}" presName="circ2" presStyleLbl="vennNode1" presStyleIdx="1" presStyleCnt="3"/>
      <dgm:spPr/>
      <dgm:t>
        <a:bodyPr/>
        <a:lstStyle/>
        <a:p>
          <a:endParaRPr lang="en-US"/>
        </a:p>
      </dgm:t>
    </dgm:pt>
    <dgm:pt modelId="{A30DA13C-41F0-C740-91F2-21C786E3D1D0}" type="pres">
      <dgm:prSet presAssocID="{87934E6A-0A83-5041-BBE5-B319F4D30DB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0F9694-9356-864C-9132-E4A2E6F7F87B}" type="pres">
      <dgm:prSet presAssocID="{B9800F18-E8BF-B54B-93EA-75744EB38D1B}" presName="circ3" presStyleLbl="vennNode1" presStyleIdx="2" presStyleCnt="3"/>
      <dgm:spPr/>
      <dgm:t>
        <a:bodyPr/>
        <a:lstStyle/>
        <a:p>
          <a:endParaRPr lang="en-US"/>
        </a:p>
      </dgm:t>
    </dgm:pt>
    <dgm:pt modelId="{9D222EA3-60C4-984E-937B-567D8393186C}" type="pres">
      <dgm:prSet presAssocID="{B9800F18-E8BF-B54B-93EA-75744EB38D1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1C0706-0383-C943-843B-A92787083E92}" type="presOf" srcId="{E44D9C70-4121-4F42-8BB7-BF499BB37E1E}" destId="{1AE514D5-0AE5-1242-AFBC-4DF5C5F359E2}" srcOrd="0" destOrd="0" presId="urn:microsoft.com/office/officeart/2005/8/layout/venn1"/>
    <dgm:cxn modelId="{5C4C647D-13B1-D64C-B7A9-E7672FB236BA}" srcId="{E44D9C70-4121-4F42-8BB7-BF499BB37E1E}" destId="{87934E6A-0A83-5041-BBE5-B319F4D30DBD}" srcOrd="1" destOrd="0" parTransId="{78E363F9-736A-E54C-85BC-4303BB095397}" sibTransId="{603C5157-C4EA-074D-8108-12CBEB6A8C9C}"/>
    <dgm:cxn modelId="{DA977E9F-AC9A-EA44-95F1-0FB183C1F2B2}" type="presOf" srcId="{B9800F18-E8BF-B54B-93EA-75744EB38D1B}" destId="{230F9694-9356-864C-9132-E4A2E6F7F87B}" srcOrd="0" destOrd="0" presId="urn:microsoft.com/office/officeart/2005/8/layout/venn1"/>
    <dgm:cxn modelId="{5A83A90F-3FC6-8F41-841C-9FE22D30538B}" type="presOf" srcId="{87934E6A-0A83-5041-BBE5-B319F4D30DBD}" destId="{3687C5EF-6A83-3D4C-91E4-78DFDE097CE2}" srcOrd="0" destOrd="0" presId="urn:microsoft.com/office/officeart/2005/8/layout/venn1"/>
    <dgm:cxn modelId="{0B28DC60-78F9-5A4E-AF29-9087F2829603}" srcId="{E44D9C70-4121-4F42-8BB7-BF499BB37E1E}" destId="{B9800F18-E8BF-B54B-93EA-75744EB38D1B}" srcOrd="2" destOrd="0" parTransId="{EC591CD0-5660-D144-8F81-CDDBEB3FF854}" sibTransId="{371A0E1E-4010-354B-AB56-B06FA3B6BAEA}"/>
    <dgm:cxn modelId="{23CBDC5F-B629-6B42-AAAC-8857B2306139}" type="presOf" srcId="{CD5FDC1F-25CF-8541-97C7-30709AE75FE3}" destId="{7141ADEB-5421-0948-A384-B0FF6D428862}" srcOrd="0" destOrd="0" presId="urn:microsoft.com/office/officeart/2005/8/layout/venn1"/>
    <dgm:cxn modelId="{2F8646A3-E6CE-9B4F-A113-D956B8868678}" type="presOf" srcId="{CD5FDC1F-25CF-8541-97C7-30709AE75FE3}" destId="{5120E84C-93CE-FB43-AA81-62EE4553EAE9}" srcOrd="1" destOrd="0" presId="urn:microsoft.com/office/officeart/2005/8/layout/venn1"/>
    <dgm:cxn modelId="{1653D1E9-6213-5F4D-B7FA-5AFC5CA0B491}" srcId="{E44D9C70-4121-4F42-8BB7-BF499BB37E1E}" destId="{CD5FDC1F-25CF-8541-97C7-30709AE75FE3}" srcOrd="0" destOrd="0" parTransId="{CAAE552A-95D1-744E-9136-065975C62946}" sibTransId="{74D548A5-0CF0-2047-942E-5D34ECF31C3B}"/>
    <dgm:cxn modelId="{9B6ECEF8-8FCE-CA40-A3C3-33337A27677C}" type="presOf" srcId="{87934E6A-0A83-5041-BBE5-B319F4D30DBD}" destId="{A30DA13C-41F0-C740-91F2-21C786E3D1D0}" srcOrd="1" destOrd="0" presId="urn:microsoft.com/office/officeart/2005/8/layout/venn1"/>
    <dgm:cxn modelId="{2360F767-6E9E-4D40-8AB5-5BCD4960A510}" type="presOf" srcId="{B9800F18-E8BF-B54B-93EA-75744EB38D1B}" destId="{9D222EA3-60C4-984E-937B-567D8393186C}" srcOrd="1" destOrd="0" presId="urn:microsoft.com/office/officeart/2005/8/layout/venn1"/>
    <dgm:cxn modelId="{BF108D79-1F18-5648-A8F7-91E9B2BE94A4}" type="presParOf" srcId="{1AE514D5-0AE5-1242-AFBC-4DF5C5F359E2}" destId="{7141ADEB-5421-0948-A384-B0FF6D428862}" srcOrd="0" destOrd="0" presId="urn:microsoft.com/office/officeart/2005/8/layout/venn1"/>
    <dgm:cxn modelId="{BC65B4F9-28BD-B04E-96EC-1811CC1BEC92}" type="presParOf" srcId="{1AE514D5-0AE5-1242-AFBC-4DF5C5F359E2}" destId="{5120E84C-93CE-FB43-AA81-62EE4553EAE9}" srcOrd="1" destOrd="0" presId="urn:microsoft.com/office/officeart/2005/8/layout/venn1"/>
    <dgm:cxn modelId="{7F8AE83B-3DB9-0E46-A734-3A03213BB00A}" type="presParOf" srcId="{1AE514D5-0AE5-1242-AFBC-4DF5C5F359E2}" destId="{3687C5EF-6A83-3D4C-91E4-78DFDE097CE2}" srcOrd="2" destOrd="0" presId="urn:microsoft.com/office/officeart/2005/8/layout/venn1"/>
    <dgm:cxn modelId="{2550D25A-C67F-7042-B013-DCDDB002426C}" type="presParOf" srcId="{1AE514D5-0AE5-1242-AFBC-4DF5C5F359E2}" destId="{A30DA13C-41F0-C740-91F2-21C786E3D1D0}" srcOrd="3" destOrd="0" presId="urn:microsoft.com/office/officeart/2005/8/layout/venn1"/>
    <dgm:cxn modelId="{1BDA9E27-7B95-1F40-B422-97AFF26DB782}" type="presParOf" srcId="{1AE514D5-0AE5-1242-AFBC-4DF5C5F359E2}" destId="{230F9694-9356-864C-9132-E4A2E6F7F87B}" srcOrd="4" destOrd="0" presId="urn:microsoft.com/office/officeart/2005/8/layout/venn1"/>
    <dgm:cxn modelId="{7DCBC3F8-255D-BF49-8B17-014C3758FBE0}" type="presParOf" srcId="{1AE514D5-0AE5-1242-AFBC-4DF5C5F359E2}" destId="{9D222EA3-60C4-984E-937B-567D8393186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54A2AA-CC80-4EFC-9240-CBA0B1FFBF24}" type="doc">
      <dgm:prSet loTypeId="urn:microsoft.com/office/officeart/2005/8/layout/hList9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33667E69-55C5-4FD0-A0DE-6996997E712A}">
      <dgm:prSet phldrT="[Text]" custT="1"/>
      <dgm:spPr/>
      <dgm:t>
        <a:bodyPr/>
        <a:lstStyle/>
        <a:p>
          <a:r>
            <a:rPr lang="en-US" sz="1600" dirty="0"/>
            <a:t>Hire</a:t>
          </a:r>
        </a:p>
      </dgm:t>
    </dgm:pt>
    <dgm:pt modelId="{083BA16E-2F19-44C8-98FC-BDFB61EF5271}" type="parTrans" cxnId="{C60F7E46-850C-432A-8DBC-849219424ECB}">
      <dgm:prSet/>
      <dgm:spPr/>
      <dgm:t>
        <a:bodyPr/>
        <a:lstStyle/>
        <a:p>
          <a:endParaRPr lang="en-US"/>
        </a:p>
      </dgm:t>
    </dgm:pt>
    <dgm:pt modelId="{76A8BACA-C772-4819-949B-D1C5DD08F8ED}" type="sibTrans" cxnId="{C60F7E46-850C-432A-8DBC-849219424ECB}">
      <dgm:prSet/>
      <dgm:spPr/>
      <dgm:t>
        <a:bodyPr/>
        <a:lstStyle/>
        <a:p>
          <a:endParaRPr lang="en-US"/>
        </a:p>
      </dgm:t>
    </dgm:pt>
    <dgm:pt modelId="{6D0B2032-6497-43E6-99A6-C6BF1C3D01A0}">
      <dgm:prSet phldrT="[Text]"/>
      <dgm:spPr/>
      <dgm:t>
        <a:bodyPr/>
        <a:lstStyle/>
        <a:p>
          <a:pPr algn="ctr"/>
          <a:r>
            <a:rPr lang="en-US" dirty="0"/>
            <a:t>Academic</a:t>
          </a:r>
        </a:p>
      </dgm:t>
    </dgm:pt>
    <dgm:pt modelId="{35A02B7C-CF7C-4BE8-8625-676BDDB22529}" type="parTrans" cxnId="{E67D9DF6-7C63-4C68-ADC8-74871AE73355}">
      <dgm:prSet/>
      <dgm:spPr/>
      <dgm:t>
        <a:bodyPr/>
        <a:lstStyle/>
        <a:p>
          <a:endParaRPr lang="en-US"/>
        </a:p>
      </dgm:t>
    </dgm:pt>
    <dgm:pt modelId="{0510B271-11B3-4B92-83A0-44A66A3F4332}" type="sibTrans" cxnId="{E67D9DF6-7C63-4C68-ADC8-74871AE73355}">
      <dgm:prSet/>
      <dgm:spPr/>
      <dgm:t>
        <a:bodyPr/>
        <a:lstStyle/>
        <a:p>
          <a:endParaRPr lang="en-US"/>
        </a:p>
      </dgm:t>
    </dgm:pt>
    <dgm:pt modelId="{1AD7A729-743D-4349-9472-0844BE64C75F}">
      <dgm:prSet phldrT="[Text]"/>
      <dgm:spPr/>
      <dgm:t>
        <a:bodyPr/>
        <a:lstStyle/>
        <a:p>
          <a:pPr algn="ctr"/>
          <a:r>
            <a:rPr lang="en-US" dirty="0"/>
            <a:t>Non-Academic</a:t>
          </a:r>
        </a:p>
      </dgm:t>
    </dgm:pt>
    <dgm:pt modelId="{3DA2623D-6247-407E-A62C-36019A34FE9D}" type="parTrans" cxnId="{5061DFDA-217B-4EBE-9C79-B0C9A7C24A3A}">
      <dgm:prSet/>
      <dgm:spPr/>
      <dgm:t>
        <a:bodyPr/>
        <a:lstStyle/>
        <a:p>
          <a:endParaRPr lang="en-US"/>
        </a:p>
      </dgm:t>
    </dgm:pt>
    <dgm:pt modelId="{C5E27546-F4A5-4EB8-8591-3C43B7E71C86}" type="sibTrans" cxnId="{5061DFDA-217B-4EBE-9C79-B0C9A7C24A3A}">
      <dgm:prSet/>
      <dgm:spPr/>
      <dgm:t>
        <a:bodyPr/>
        <a:lstStyle/>
        <a:p>
          <a:endParaRPr lang="en-US"/>
        </a:p>
      </dgm:t>
    </dgm:pt>
    <dgm:pt modelId="{A0AA3FD6-325A-450C-9D85-32D9057015A2}">
      <dgm:prSet phldrT="[Text]"/>
      <dgm:spPr/>
      <dgm:t>
        <a:bodyPr/>
        <a:lstStyle/>
        <a:p>
          <a:pPr algn="ctr"/>
          <a:r>
            <a:rPr lang="en-US" dirty="0"/>
            <a:t>Routine</a:t>
          </a:r>
        </a:p>
      </dgm:t>
    </dgm:pt>
    <dgm:pt modelId="{449FB64C-5570-4C90-9ACA-6E6682FE4E3E}" type="parTrans" cxnId="{6BD69728-2EBF-480D-B5F9-E23EB4E55039}">
      <dgm:prSet/>
      <dgm:spPr/>
      <dgm:t>
        <a:bodyPr/>
        <a:lstStyle/>
        <a:p>
          <a:endParaRPr lang="en-US"/>
        </a:p>
      </dgm:t>
    </dgm:pt>
    <dgm:pt modelId="{11C44EDD-2E71-4967-815D-47C60056CC6E}" type="sibTrans" cxnId="{6BD69728-2EBF-480D-B5F9-E23EB4E55039}">
      <dgm:prSet/>
      <dgm:spPr/>
      <dgm:t>
        <a:bodyPr/>
        <a:lstStyle/>
        <a:p>
          <a:endParaRPr lang="en-US"/>
        </a:p>
      </dgm:t>
    </dgm:pt>
    <dgm:pt modelId="{D6DBFFE3-589D-41FE-AAE6-FDB7EE66AFFC}">
      <dgm:prSet phldrT="[Text]"/>
      <dgm:spPr/>
      <dgm:t>
        <a:bodyPr/>
        <a:lstStyle/>
        <a:p>
          <a:pPr algn="ctr"/>
          <a:r>
            <a:rPr lang="en-US" dirty="0"/>
            <a:t>Adjust</a:t>
          </a:r>
        </a:p>
      </dgm:t>
    </dgm:pt>
    <dgm:pt modelId="{D8E79323-29EB-4DF2-9E39-5E0B03CB6691}" type="parTrans" cxnId="{E380682C-BC1F-4A75-AD4D-98DB518C7FF3}">
      <dgm:prSet/>
      <dgm:spPr/>
      <dgm:t>
        <a:bodyPr/>
        <a:lstStyle/>
        <a:p>
          <a:endParaRPr lang="en-US"/>
        </a:p>
      </dgm:t>
    </dgm:pt>
    <dgm:pt modelId="{01EFA60C-42DC-4694-95FA-85411FE25C9C}" type="sibTrans" cxnId="{E380682C-BC1F-4A75-AD4D-98DB518C7FF3}">
      <dgm:prSet/>
      <dgm:spPr/>
      <dgm:t>
        <a:bodyPr/>
        <a:lstStyle/>
        <a:p>
          <a:endParaRPr lang="en-US"/>
        </a:p>
      </dgm:t>
    </dgm:pt>
    <dgm:pt modelId="{E2725FA1-7E2E-4BB3-8925-9B303A765F8D}">
      <dgm:prSet phldrT="[Text]"/>
      <dgm:spPr/>
      <dgm:t>
        <a:bodyPr/>
        <a:lstStyle/>
        <a:p>
          <a:pPr algn="ctr"/>
          <a:r>
            <a:rPr lang="en-US" dirty="0"/>
            <a:t>One-time</a:t>
          </a:r>
        </a:p>
      </dgm:t>
    </dgm:pt>
    <dgm:pt modelId="{D12CE925-D9DA-4A58-B310-F7F87B580DD7}" type="parTrans" cxnId="{A292440F-C606-462E-A926-8C85ADA2A3C1}">
      <dgm:prSet/>
      <dgm:spPr/>
      <dgm:t>
        <a:bodyPr/>
        <a:lstStyle/>
        <a:p>
          <a:endParaRPr lang="en-US"/>
        </a:p>
      </dgm:t>
    </dgm:pt>
    <dgm:pt modelId="{BE992C92-FB75-4F66-AA7E-770864CA6997}" type="sibTrans" cxnId="{A292440F-C606-462E-A926-8C85ADA2A3C1}">
      <dgm:prSet/>
      <dgm:spPr/>
      <dgm:t>
        <a:bodyPr/>
        <a:lstStyle/>
        <a:p>
          <a:endParaRPr lang="en-US"/>
        </a:p>
      </dgm:t>
    </dgm:pt>
    <dgm:pt modelId="{018BCB4D-BA89-4177-8D4A-A6597E011859}">
      <dgm:prSet phldrT="[Text]" custT="1"/>
      <dgm:spPr/>
      <dgm:t>
        <a:bodyPr/>
        <a:lstStyle/>
        <a:p>
          <a:r>
            <a:rPr lang="en-US" sz="1600" dirty="0" smtClean="0"/>
            <a:t>Perform.</a:t>
          </a:r>
          <a:endParaRPr lang="en-US" sz="1600" dirty="0"/>
        </a:p>
      </dgm:t>
    </dgm:pt>
    <dgm:pt modelId="{96263B22-1E80-41D5-998B-FAE623CFF9C8}" type="parTrans" cxnId="{83924AD4-A8A2-41CF-973D-D09413938DA7}">
      <dgm:prSet/>
      <dgm:spPr/>
      <dgm:t>
        <a:bodyPr/>
        <a:lstStyle/>
        <a:p>
          <a:endParaRPr lang="en-US"/>
        </a:p>
      </dgm:t>
    </dgm:pt>
    <dgm:pt modelId="{A0D2FFAF-2565-489D-AA51-0648E653BB88}" type="sibTrans" cxnId="{83924AD4-A8A2-41CF-973D-D09413938DA7}">
      <dgm:prSet/>
      <dgm:spPr/>
      <dgm:t>
        <a:bodyPr/>
        <a:lstStyle/>
        <a:p>
          <a:endParaRPr lang="en-US"/>
        </a:p>
      </dgm:t>
    </dgm:pt>
    <dgm:pt modelId="{2B700AA1-82A2-453A-A844-68B52DC4C070}">
      <dgm:prSet phldrT="[Text]"/>
      <dgm:spPr/>
      <dgm:t>
        <a:bodyPr/>
        <a:lstStyle/>
        <a:p>
          <a:pPr algn="ctr"/>
          <a:r>
            <a:rPr lang="en-US" dirty="0"/>
            <a:t>Evaluate</a:t>
          </a:r>
        </a:p>
      </dgm:t>
    </dgm:pt>
    <dgm:pt modelId="{B8CF0BAB-442A-42B9-8134-AEAE41CF799D}" type="parTrans" cxnId="{7CADDB51-65C1-4457-A2A5-E0FF607255EE}">
      <dgm:prSet/>
      <dgm:spPr/>
      <dgm:t>
        <a:bodyPr/>
        <a:lstStyle/>
        <a:p>
          <a:endParaRPr lang="en-US"/>
        </a:p>
      </dgm:t>
    </dgm:pt>
    <dgm:pt modelId="{7E5E517D-F58D-4983-969A-D0AE90D08B8F}" type="sibTrans" cxnId="{7CADDB51-65C1-4457-A2A5-E0FF607255EE}">
      <dgm:prSet/>
      <dgm:spPr/>
      <dgm:t>
        <a:bodyPr/>
        <a:lstStyle/>
        <a:p>
          <a:endParaRPr lang="en-US"/>
        </a:p>
      </dgm:t>
    </dgm:pt>
    <dgm:pt modelId="{61C340A6-100F-4901-A705-7E563EBA5A8C}">
      <dgm:prSet phldrT="[Text]"/>
      <dgm:spPr/>
      <dgm:t>
        <a:bodyPr/>
        <a:lstStyle/>
        <a:p>
          <a:pPr algn="ctr"/>
          <a:r>
            <a:rPr lang="en-US" dirty="0"/>
            <a:t>Improve</a:t>
          </a:r>
        </a:p>
      </dgm:t>
    </dgm:pt>
    <dgm:pt modelId="{8EF9D01C-4980-4113-87AF-03935CEE3991}" type="parTrans" cxnId="{A244F1D3-96E8-443E-95FB-A534A32218DB}">
      <dgm:prSet/>
      <dgm:spPr/>
      <dgm:t>
        <a:bodyPr/>
        <a:lstStyle/>
        <a:p>
          <a:endParaRPr lang="en-US"/>
        </a:p>
      </dgm:t>
    </dgm:pt>
    <dgm:pt modelId="{868A10AF-4142-4055-82AF-60D9C7E73721}" type="sibTrans" cxnId="{A244F1D3-96E8-443E-95FB-A534A32218DB}">
      <dgm:prSet/>
      <dgm:spPr/>
      <dgm:t>
        <a:bodyPr/>
        <a:lstStyle/>
        <a:p>
          <a:endParaRPr lang="en-US"/>
        </a:p>
      </dgm:t>
    </dgm:pt>
    <dgm:pt modelId="{67F1E8B5-A5DC-432F-B4C5-F3970D9CA8F7}">
      <dgm:prSet phldrT="[Text]" custT="1"/>
      <dgm:spPr/>
      <dgm:t>
        <a:bodyPr/>
        <a:lstStyle/>
        <a:p>
          <a:r>
            <a:rPr lang="en-US" sz="1600" dirty="0"/>
            <a:t>Terminate</a:t>
          </a:r>
        </a:p>
      </dgm:t>
    </dgm:pt>
    <dgm:pt modelId="{FB425BA3-EE51-4FCB-BB0C-0C002E58D65F}" type="parTrans" cxnId="{CAEBB9B3-A267-4B28-805E-2ACBA4C9E524}">
      <dgm:prSet/>
      <dgm:spPr/>
      <dgm:t>
        <a:bodyPr/>
        <a:lstStyle/>
        <a:p>
          <a:endParaRPr lang="en-US"/>
        </a:p>
      </dgm:t>
    </dgm:pt>
    <dgm:pt modelId="{88F418AA-1235-4A34-BA0C-9E7D3086D487}" type="sibTrans" cxnId="{CAEBB9B3-A267-4B28-805E-2ACBA4C9E524}">
      <dgm:prSet/>
      <dgm:spPr/>
      <dgm:t>
        <a:bodyPr/>
        <a:lstStyle/>
        <a:p>
          <a:endParaRPr lang="en-US"/>
        </a:p>
      </dgm:t>
    </dgm:pt>
    <dgm:pt modelId="{82571B11-1D9C-4EC3-A424-92E0A5DCDC68}">
      <dgm:prSet phldrT="[Text]"/>
      <dgm:spPr/>
      <dgm:t>
        <a:bodyPr/>
        <a:lstStyle/>
        <a:p>
          <a:pPr algn="ctr"/>
          <a:r>
            <a:rPr lang="en-US" dirty="0"/>
            <a:t>Voluntary</a:t>
          </a:r>
        </a:p>
      </dgm:t>
    </dgm:pt>
    <dgm:pt modelId="{9665762F-FCE2-4BFC-A220-4B3A0894A5AE}" type="parTrans" cxnId="{235F564C-A69B-4158-95B9-CEB69BA1C220}">
      <dgm:prSet/>
      <dgm:spPr/>
      <dgm:t>
        <a:bodyPr/>
        <a:lstStyle/>
        <a:p>
          <a:endParaRPr lang="en-US"/>
        </a:p>
      </dgm:t>
    </dgm:pt>
    <dgm:pt modelId="{7B79AD8B-5BE3-46CC-A964-398343082216}" type="sibTrans" cxnId="{235F564C-A69B-4158-95B9-CEB69BA1C220}">
      <dgm:prSet/>
      <dgm:spPr/>
      <dgm:t>
        <a:bodyPr/>
        <a:lstStyle/>
        <a:p>
          <a:endParaRPr lang="en-US"/>
        </a:p>
      </dgm:t>
    </dgm:pt>
    <dgm:pt modelId="{5B6EFC2E-7B43-4E0E-A65C-A87792AB8D1D}">
      <dgm:prSet phldrT="[Text]"/>
      <dgm:spPr/>
      <dgm:t>
        <a:bodyPr/>
        <a:lstStyle/>
        <a:p>
          <a:pPr algn="ctr"/>
          <a:r>
            <a:rPr lang="en-US" dirty="0"/>
            <a:t>Involuntary</a:t>
          </a:r>
        </a:p>
      </dgm:t>
    </dgm:pt>
    <dgm:pt modelId="{6939D3D8-C726-4B35-935D-094C00291052}" type="parTrans" cxnId="{C78A9958-009C-4ED3-ABD8-1BCF38421A5F}">
      <dgm:prSet/>
      <dgm:spPr/>
      <dgm:t>
        <a:bodyPr/>
        <a:lstStyle/>
        <a:p>
          <a:endParaRPr lang="en-US"/>
        </a:p>
      </dgm:t>
    </dgm:pt>
    <dgm:pt modelId="{6A5687FC-89A5-44C8-BFD5-3C5DED9AC0CC}" type="sibTrans" cxnId="{C78A9958-009C-4ED3-ABD8-1BCF38421A5F}">
      <dgm:prSet/>
      <dgm:spPr/>
      <dgm:t>
        <a:bodyPr/>
        <a:lstStyle/>
        <a:p>
          <a:endParaRPr lang="en-US"/>
        </a:p>
      </dgm:t>
    </dgm:pt>
    <dgm:pt modelId="{C30B8BAD-0C56-4F56-9F66-04B2D7A2E93B}">
      <dgm:prSet phldrT="[Text]" custT="1"/>
      <dgm:spPr/>
      <dgm:t>
        <a:bodyPr/>
        <a:lstStyle/>
        <a:p>
          <a:r>
            <a:rPr lang="en-US" sz="1600" dirty="0"/>
            <a:t>Absence</a:t>
          </a:r>
        </a:p>
      </dgm:t>
    </dgm:pt>
    <dgm:pt modelId="{DF545A78-1810-4A73-9BE3-9AD594F97AEB}" type="parTrans" cxnId="{A693B764-0CA9-433F-A7B9-527604C0BD74}">
      <dgm:prSet/>
      <dgm:spPr/>
      <dgm:t>
        <a:bodyPr/>
        <a:lstStyle/>
        <a:p>
          <a:endParaRPr lang="en-US"/>
        </a:p>
      </dgm:t>
    </dgm:pt>
    <dgm:pt modelId="{99E572AC-982E-439D-8FFF-F9FB6463EEA2}" type="sibTrans" cxnId="{A693B764-0CA9-433F-A7B9-527604C0BD74}">
      <dgm:prSet/>
      <dgm:spPr/>
      <dgm:t>
        <a:bodyPr/>
        <a:lstStyle/>
        <a:p>
          <a:endParaRPr lang="en-US"/>
        </a:p>
      </dgm:t>
    </dgm:pt>
    <dgm:pt modelId="{BDAFE078-29AD-4D47-9820-318F936D3EF2}">
      <dgm:prSet phldrT="[Text]"/>
      <dgm:spPr/>
      <dgm:t>
        <a:bodyPr/>
        <a:lstStyle/>
        <a:p>
          <a:pPr algn="ctr"/>
          <a:r>
            <a:rPr lang="en-US" dirty="0"/>
            <a:t>Medical</a:t>
          </a:r>
        </a:p>
      </dgm:t>
    </dgm:pt>
    <dgm:pt modelId="{C6F0B4F6-D16E-437B-915C-7769856396F5}" type="parTrans" cxnId="{16B0BF79-6587-4248-A2EE-5B0ECC411FFA}">
      <dgm:prSet/>
      <dgm:spPr/>
      <dgm:t>
        <a:bodyPr/>
        <a:lstStyle/>
        <a:p>
          <a:endParaRPr lang="en-US"/>
        </a:p>
      </dgm:t>
    </dgm:pt>
    <dgm:pt modelId="{BADDEF05-F608-45F1-9ED4-9C918CB7991B}" type="sibTrans" cxnId="{16B0BF79-6587-4248-A2EE-5B0ECC411FFA}">
      <dgm:prSet/>
      <dgm:spPr/>
      <dgm:t>
        <a:bodyPr/>
        <a:lstStyle/>
        <a:p>
          <a:endParaRPr lang="en-US"/>
        </a:p>
      </dgm:t>
    </dgm:pt>
    <dgm:pt modelId="{79EA0783-3E76-4239-8CD2-E7D24DED7FAB}">
      <dgm:prSet phldrT="[Text]"/>
      <dgm:spPr/>
      <dgm:t>
        <a:bodyPr/>
        <a:lstStyle/>
        <a:p>
          <a:pPr algn="ctr"/>
          <a:r>
            <a:rPr lang="en-US" dirty="0"/>
            <a:t>Military</a:t>
          </a:r>
        </a:p>
      </dgm:t>
    </dgm:pt>
    <dgm:pt modelId="{0D8C3463-3AC2-4779-8D55-7173088E5AC2}" type="parTrans" cxnId="{3F683DF7-C5E0-4E40-9E06-62C0986E9983}">
      <dgm:prSet/>
      <dgm:spPr/>
      <dgm:t>
        <a:bodyPr/>
        <a:lstStyle/>
        <a:p>
          <a:endParaRPr lang="en-US"/>
        </a:p>
      </dgm:t>
    </dgm:pt>
    <dgm:pt modelId="{9B23196F-3A5E-4BDB-8F05-FAEA3E2AF71C}" type="sibTrans" cxnId="{3F683DF7-C5E0-4E40-9E06-62C0986E9983}">
      <dgm:prSet/>
      <dgm:spPr/>
      <dgm:t>
        <a:bodyPr/>
        <a:lstStyle/>
        <a:p>
          <a:endParaRPr lang="en-US"/>
        </a:p>
      </dgm:t>
    </dgm:pt>
    <dgm:pt modelId="{8D8A4DB2-E971-4B02-8E85-8DCEDD0B421F}">
      <dgm:prSet phldrT="[Text]"/>
      <dgm:spPr/>
      <dgm:t>
        <a:bodyPr/>
        <a:lstStyle/>
        <a:p>
          <a:pPr algn="ctr"/>
          <a:r>
            <a:rPr lang="en-US" dirty="0"/>
            <a:t>Sabbatical</a:t>
          </a:r>
        </a:p>
      </dgm:t>
    </dgm:pt>
    <dgm:pt modelId="{26A7D5F6-2B43-41CB-8112-90AB085E5B0A}" type="parTrans" cxnId="{7541FED2-49CB-49ED-AC4D-78FC697EC5C8}">
      <dgm:prSet/>
      <dgm:spPr/>
      <dgm:t>
        <a:bodyPr/>
        <a:lstStyle/>
        <a:p>
          <a:endParaRPr lang="en-US"/>
        </a:p>
      </dgm:t>
    </dgm:pt>
    <dgm:pt modelId="{28A316D6-5181-409E-8930-E58EBB355DAD}" type="sibTrans" cxnId="{7541FED2-49CB-49ED-AC4D-78FC697EC5C8}">
      <dgm:prSet/>
      <dgm:spPr/>
      <dgm:t>
        <a:bodyPr/>
        <a:lstStyle/>
        <a:p>
          <a:endParaRPr lang="en-US"/>
        </a:p>
      </dgm:t>
    </dgm:pt>
    <dgm:pt modelId="{EA74F4E0-F21A-4829-90D5-5F8D8350A051}">
      <dgm:prSet phldrT="[Text]"/>
      <dgm:spPr/>
      <dgm:t>
        <a:bodyPr/>
        <a:lstStyle/>
        <a:p>
          <a:pPr algn="ctr"/>
          <a:r>
            <a:rPr lang="en-US" dirty="0"/>
            <a:t>Disciplinary</a:t>
          </a:r>
        </a:p>
      </dgm:t>
    </dgm:pt>
    <dgm:pt modelId="{61CB3F2B-56F1-4638-AFFB-604FE1C4D8EA}" type="parTrans" cxnId="{FC99BC47-9FBD-4C63-A0E7-935CBA5008B4}">
      <dgm:prSet/>
      <dgm:spPr/>
      <dgm:t>
        <a:bodyPr/>
        <a:lstStyle/>
        <a:p>
          <a:endParaRPr lang="en-US"/>
        </a:p>
      </dgm:t>
    </dgm:pt>
    <dgm:pt modelId="{72FBB94B-041A-449C-B19D-1CA73CB31AAE}" type="sibTrans" cxnId="{FC99BC47-9FBD-4C63-A0E7-935CBA5008B4}">
      <dgm:prSet/>
      <dgm:spPr/>
      <dgm:t>
        <a:bodyPr/>
        <a:lstStyle/>
        <a:p>
          <a:endParaRPr lang="en-US"/>
        </a:p>
      </dgm:t>
    </dgm:pt>
    <dgm:pt modelId="{3562A36A-EEFD-40E0-A394-B76D58B9F836}">
      <dgm:prSet phldrT="[Text]" custT="1"/>
      <dgm:spPr/>
      <dgm:t>
        <a:bodyPr/>
        <a:lstStyle/>
        <a:p>
          <a:r>
            <a:rPr lang="en-US" sz="1600" dirty="0"/>
            <a:t>Pay</a:t>
          </a:r>
        </a:p>
      </dgm:t>
    </dgm:pt>
    <dgm:pt modelId="{CDF929FD-BFEC-44A4-AE5A-4816E00BBA2F}" type="sibTrans" cxnId="{66487023-4D91-488E-962C-F302031006A3}">
      <dgm:prSet/>
      <dgm:spPr/>
      <dgm:t>
        <a:bodyPr/>
        <a:lstStyle/>
        <a:p>
          <a:endParaRPr lang="en-US"/>
        </a:p>
      </dgm:t>
    </dgm:pt>
    <dgm:pt modelId="{81A1430A-E73B-4EA1-AEBE-FF22E9934E30}" type="parTrans" cxnId="{66487023-4D91-488E-962C-F302031006A3}">
      <dgm:prSet/>
      <dgm:spPr/>
      <dgm:t>
        <a:bodyPr/>
        <a:lstStyle/>
        <a:p>
          <a:endParaRPr lang="en-US"/>
        </a:p>
      </dgm:t>
    </dgm:pt>
    <dgm:pt modelId="{A5F0FAAF-BAA9-4E48-948E-B1C1C9A9F7D5}">
      <dgm:prSet phldrT="[Text]"/>
      <dgm:spPr/>
      <dgm:t>
        <a:bodyPr/>
        <a:lstStyle/>
        <a:p>
          <a:pPr algn="ctr"/>
          <a:r>
            <a:rPr lang="en-US" dirty="0"/>
            <a:t>Develop</a:t>
          </a:r>
        </a:p>
      </dgm:t>
    </dgm:pt>
    <dgm:pt modelId="{77186D32-85D4-4070-B0AF-B50F7BAEC1FE}" type="parTrans" cxnId="{CEAB4EC7-D299-4B46-88B1-A61850DD8FE8}">
      <dgm:prSet/>
      <dgm:spPr/>
      <dgm:t>
        <a:bodyPr/>
        <a:lstStyle/>
        <a:p>
          <a:endParaRPr lang="en-US"/>
        </a:p>
      </dgm:t>
    </dgm:pt>
    <dgm:pt modelId="{9729FABB-0A1E-440E-B7A0-49626B204DC5}" type="sibTrans" cxnId="{CEAB4EC7-D299-4B46-88B1-A61850DD8FE8}">
      <dgm:prSet/>
      <dgm:spPr/>
      <dgm:t>
        <a:bodyPr/>
        <a:lstStyle/>
        <a:p>
          <a:endParaRPr lang="en-US"/>
        </a:p>
      </dgm:t>
    </dgm:pt>
    <dgm:pt modelId="{40E89CE8-C533-433A-B44B-AD585E053546}">
      <dgm:prSet phldrT="[Text]"/>
      <dgm:spPr/>
      <dgm:t>
        <a:bodyPr/>
        <a:lstStyle/>
        <a:p>
          <a:pPr algn="ctr"/>
          <a:r>
            <a:rPr lang="en-US" dirty="0"/>
            <a:t>Reclassify</a:t>
          </a:r>
        </a:p>
      </dgm:t>
    </dgm:pt>
    <dgm:pt modelId="{70E5F0D6-4080-4A94-A366-0A87B3DD9244}" type="parTrans" cxnId="{EC88369D-AEE5-418A-85D2-6190D2B2336C}">
      <dgm:prSet/>
      <dgm:spPr/>
      <dgm:t>
        <a:bodyPr/>
        <a:lstStyle/>
        <a:p>
          <a:endParaRPr lang="en-US"/>
        </a:p>
      </dgm:t>
    </dgm:pt>
    <dgm:pt modelId="{86D870F3-3711-40F4-97B3-D19E54DB3676}" type="sibTrans" cxnId="{EC88369D-AEE5-418A-85D2-6190D2B2336C}">
      <dgm:prSet/>
      <dgm:spPr/>
      <dgm:t>
        <a:bodyPr/>
        <a:lstStyle/>
        <a:p>
          <a:endParaRPr lang="en-US"/>
        </a:p>
      </dgm:t>
    </dgm:pt>
    <dgm:pt modelId="{65674C53-E155-4885-9A82-D8AD78F89419}">
      <dgm:prSet phldrT="[Text]"/>
      <dgm:spPr/>
      <dgm:t>
        <a:bodyPr/>
        <a:lstStyle/>
        <a:p>
          <a:pPr algn="ctr"/>
          <a:r>
            <a:rPr lang="en-US" dirty="0"/>
            <a:t>Onboard</a:t>
          </a:r>
        </a:p>
      </dgm:t>
    </dgm:pt>
    <dgm:pt modelId="{47B5440D-0616-44CE-9102-A8D0D344FE9C}" type="parTrans" cxnId="{11CDFC52-E3C5-4244-822F-81D7782BC34C}">
      <dgm:prSet/>
      <dgm:spPr/>
      <dgm:t>
        <a:bodyPr/>
        <a:lstStyle/>
        <a:p>
          <a:endParaRPr lang="en-US"/>
        </a:p>
      </dgm:t>
    </dgm:pt>
    <dgm:pt modelId="{BA69B35F-6ED9-4251-823F-59AA142C82CB}" type="sibTrans" cxnId="{11CDFC52-E3C5-4244-822F-81D7782BC34C}">
      <dgm:prSet/>
      <dgm:spPr/>
      <dgm:t>
        <a:bodyPr/>
        <a:lstStyle/>
        <a:p>
          <a:endParaRPr lang="en-US"/>
        </a:p>
      </dgm:t>
    </dgm:pt>
    <dgm:pt modelId="{8F030826-4A63-4977-8BFD-66942832603D}" type="pres">
      <dgm:prSet presAssocID="{8854A2AA-CC80-4EFC-9240-CBA0B1FFBF24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9EB665D-F5D2-48C2-8900-FFE81780563B}" type="pres">
      <dgm:prSet presAssocID="{33667E69-55C5-4FD0-A0DE-6996997E712A}" presName="posSpace" presStyleCnt="0"/>
      <dgm:spPr/>
    </dgm:pt>
    <dgm:pt modelId="{58C52665-E295-4D17-A91E-0B1D61BC3D9E}" type="pres">
      <dgm:prSet presAssocID="{33667E69-55C5-4FD0-A0DE-6996997E712A}" presName="vertFlow" presStyleCnt="0"/>
      <dgm:spPr/>
    </dgm:pt>
    <dgm:pt modelId="{C212399B-0C23-49A5-927D-9348CE30C233}" type="pres">
      <dgm:prSet presAssocID="{33667E69-55C5-4FD0-A0DE-6996997E712A}" presName="topSpace" presStyleCnt="0"/>
      <dgm:spPr/>
    </dgm:pt>
    <dgm:pt modelId="{821F3D5D-7C3A-4A43-B469-D86E82039C11}" type="pres">
      <dgm:prSet presAssocID="{33667E69-55C5-4FD0-A0DE-6996997E712A}" presName="firstComp" presStyleCnt="0"/>
      <dgm:spPr/>
    </dgm:pt>
    <dgm:pt modelId="{549F001C-C6A3-463E-8614-8A8E35B47951}" type="pres">
      <dgm:prSet presAssocID="{33667E69-55C5-4FD0-A0DE-6996997E712A}" presName="firstChild" presStyleLbl="bgAccFollowNode1" presStyleIdx="0" presStyleCnt="16"/>
      <dgm:spPr/>
      <dgm:t>
        <a:bodyPr/>
        <a:lstStyle/>
        <a:p>
          <a:endParaRPr lang="en-US"/>
        </a:p>
      </dgm:t>
    </dgm:pt>
    <dgm:pt modelId="{EEB153B0-7CC7-48B5-BCBC-82604E3C10EB}" type="pres">
      <dgm:prSet presAssocID="{33667E69-55C5-4FD0-A0DE-6996997E712A}" presName="firstChildTx" presStyleLbl="bgAccFollowNode1" presStyleIdx="0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75AF79-C25E-4022-BE50-4448D845D8E0}" type="pres">
      <dgm:prSet presAssocID="{1AD7A729-743D-4349-9472-0844BE64C75F}" presName="comp" presStyleCnt="0"/>
      <dgm:spPr/>
    </dgm:pt>
    <dgm:pt modelId="{9ED1180D-8D16-4442-986C-B0787E2496FF}" type="pres">
      <dgm:prSet presAssocID="{1AD7A729-743D-4349-9472-0844BE64C75F}" presName="child" presStyleLbl="bgAccFollowNode1" presStyleIdx="1" presStyleCnt="16"/>
      <dgm:spPr/>
      <dgm:t>
        <a:bodyPr/>
        <a:lstStyle/>
        <a:p>
          <a:endParaRPr lang="en-US"/>
        </a:p>
      </dgm:t>
    </dgm:pt>
    <dgm:pt modelId="{199E7B4F-7396-4F2D-991A-9BB5346D0891}" type="pres">
      <dgm:prSet presAssocID="{1AD7A729-743D-4349-9472-0844BE64C75F}" presName="childTx" presStyleLbl="bgAccFollowNode1" presStyleIdx="1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D4BE47-D3D0-4792-97FA-557A8855AF9A}" type="pres">
      <dgm:prSet presAssocID="{40E89CE8-C533-433A-B44B-AD585E053546}" presName="comp" presStyleCnt="0"/>
      <dgm:spPr/>
    </dgm:pt>
    <dgm:pt modelId="{5A00A91D-E8BD-4F6F-B9E3-18D00E97F46A}" type="pres">
      <dgm:prSet presAssocID="{40E89CE8-C533-433A-B44B-AD585E053546}" presName="child" presStyleLbl="bgAccFollowNode1" presStyleIdx="2" presStyleCnt="16"/>
      <dgm:spPr/>
      <dgm:t>
        <a:bodyPr/>
        <a:lstStyle/>
        <a:p>
          <a:endParaRPr lang="en-US"/>
        </a:p>
      </dgm:t>
    </dgm:pt>
    <dgm:pt modelId="{CDA24445-5ADD-4487-A6B1-488A1ABE49EE}" type="pres">
      <dgm:prSet presAssocID="{40E89CE8-C533-433A-B44B-AD585E053546}" presName="childTx" presStyleLbl="bgAccFollowNode1" presStyleIdx="2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3F10C6-518C-4EB2-ABF9-DD1336459E79}" type="pres">
      <dgm:prSet presAssocID="{65674C53-E155-4885-9A82-D8AD78F89419}" presName="comp" presStyleCnt="0"/>
      <dgm:spPr/>
    </dgm:pt>
    <dgm:pt modelId="{8823A46D-83E0-41A4-A6F9-AABC52E57EA0}" type="pres">
      <dgm:prSet presAssocID="{65674C53-E155-4885-9A82-D8AD78F89419}" presName="child" presStyleLbl="bgAccFollowNode1" presStyleIdx="3" presStyleCnt="16"/>
      <dgm:spPr/>
      <dgm:t>
        <a:bodyPr/>
        <a:lstStyle/>
        <a:p>
          <a:endParaRPr lang="en-US"/>
        </a:p>
      </dgm:t>
    </dgm:pt>
    <dgm:pt modelId="{1ADC0FFF-B109-41FD-9ACD-58AE57E39C12}" type="pres">
      <dgm:prSet presAssocID="{65674C53-E155-4885-9A82-D8AD78F89419}" presName="childTx" presStyleLbl="bgAccFollowNode1" presStyleIdx="3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418FA2-924C-49D4-BF47-50F1AF7B0A7F}" type="pres">
      <dgm:prSet presAssocID="{33667E69-55C5-4FD0-A0DE-6996997E712A}" presName="negSpace" presStyleCnt="0"/>
      <dgm:spPr/>
    </dgm:pt>
    <dgm:pt modelId="{6234C2E5-D297-4E90-9363-6CE654AB2A61}" type="pres">
      <dgm:prSet presAssocID="{33667E69-55C5-4FD0-A0DE-6996997E712A}" presName="circle" presStyleLbl="node1" presStyleIdx="0" presStyleCnt="5" custScaleX="171586" custScaleY="91118" custLinFactNeighborX="561" custLinFactNeighborY="-8568"/>
      <dgm:spPr/>
      <dgm:t>
        <a:bodyPr/>
        <a:lstStyle/>
        <a:p>
          <a:endParaRPr lang="en-US"/>
        </a:p>
      </dgm:t>
    </dgm:pt>
    <dgm:pt modelId="{BEAD76FF-8FD4-4A4A-A70F-EB4D3F4C543E}" type="pres">
      <dgm:prSet presAssocID="{76A8BACA-C772-4819-949B-D1C5DD08F8ED}" presName="transSpace" presStyleCnt="0"/>
      <dgm:spPr/>
    </dgm:pt>
    <dgm:pt modelId="{B74A5478-5E1C-40F4-9978-1418C311ECF2}" type="pres">
      <dgm:prSet presAssocID="{3562A36A-EEFD-40E0-A394-B76D58B9F836}" presName="posSpace" presStyleCnt="0"/>
      <dgm:spPr/>
    </dgm:pt>
    <dgm:pt modelId="{8A3983BA-C400-404C-830A-4B3B05904792}" type="pres">
      <dgm:prSet presAssocID="{3562A36A-EEFD-40E0-A394-B76D58B9F836}" presName="vertFlow" presStyleCnt="0"/>
      <dgm:spPr/>
    </dgm:pt>
    <dgm:pt modelId="{5A0F8318-D1C4-448B-97B8-00FA00BCF1DA}" type="pres">
      <dgm:prSet presAssocID="{3562A36A-EEFD-40E0-A394-B76D58B9F836}" presName="topSpace" presStyleCnt="0"/>
      <dgm:spPr/>
    </dgm:pt>
    <dgm:pt modelId="{12DDC2DA-14A9-4B7E-9379-D42B0AB7D948}" type="pres">
      <dgm:prSet presAssocID="{3562A36A-EEFD-40E0-A394-B76D58B9F836}" presName="firstComp" presStyleCnt="0"/>
      <dgm:spPr/>
    </dgm:pt>
    <dgm:pt modelId="{BD5334D0-E1E1-4783-911F-F5F3B98EE062}" type="pres">
      <dgm:prSet presAssocID="{3562A36A-EEFD-40E0-A394-B76D58B9F836}" presName="firstChild" presStyleLbl="bgAccFollowNode1" presStyleIdx="4" presStyleCnt="16"/>
      <dgm:spPr/>
      <dgm:t>
        <a:bodyPr/>
        <a:lstStyle/>
        <a:p>
          <a:endParaRPr lang="en-US"/>
        </a:p>
      </dgm:t>
    </dgm:pt>
    <dgm:pt modelId="{470ACBA0-A705-4049-BA80-45A59C3265E8}" type="pres">
      <dgm:prSet presAssocID="{3562A36A-EEFD-40E0-A394-B76D58B9F836}" presName="firstChildTx" presStyleLbl="bgAccFollowNode1" presStyleIdx="4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615A9A-4A0F-4C00-BBA0-904CD65D8335}" type="pres">
      <dgm:prSet presAssocID="{D6DBFFE3-589D-41FE-AAE6-FDB7EE66AFFC}" presName="comp" presStyleCnt="0"/>
      <dgm:spPr/>
    </dgm:pt>
    <dgm:pt modelId="{8CF57260-AE03-4EDD-9114-61F2004019FF}" type="pres">
      <dgm:prSet presAssocID="{D6DBFFE3-589D-41FE-AAE6-FDB7EE66AFFC}" presName="child" presStyleLbl="bgAccFollowNode1" presStyleIdx="5" presStyleCnt="16"/>
      <dgm:spPr/>
      <dgm:t>
        <a:bodyPr/>
        <a:lstStyle/>
        <a:p>
          <a:endParaRPr lang="en-US"/>
        </a:p>
      </dgm:t>
    </dgm:pt>
    <dgm:pt modelId="{DFC55B92-8971-4B43-9E10-08D5E901C0F0}" type="pres">
      <dgm:prSet presAssocID="{D6DBFFE3-589D-41FE-AAE6-FDB7EE66AFFC}" presName="childTx" presStyleLbl="bgAccFollowNode1" presStyleIdx="5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C753E7-99FA-43C2-B892-5FB02FA741AE}" type="pres">
      <dgm:prSet presAssocID="{E2725FA1-7E2E-4BB3-8925-9B303A765F8D}" presName="comp" presStyleCnt="0"/>
      <dgm:spPr/>
    </dgm:pt>
    <dgm:pt modelId="{4099A9FA-BCC7-4CB4-8FF5-3493111732EF}" type="pres">
      <dgm:prSet presAssocID="{E2725FA1-7E2E-4BB3-8925-9B303A765F8D}" presName="child" presStyleLbl="bgAccFollowNode1" presStyleIdx="6" presStyleCnt="16"/>
      <dgm:spPr/>
      <dgm:t>
        <a:bodyPr/>
        <a:lstStyle/>
        <a:p>
          <a:endParaRPr lang="en-US"/>
        </a:p>
      </dgm:t>
    </dgm:pt>
    <dgm:pt modelId="{1C02C1B4-9964-4270-A9C6-158A4655B4FD}" type="pres">
      <dgm:prSet presAssocID="{E2725FA1-7E2E-4BB3-8925-9B303A765F8D}" presName="childTx" presStyleLbl="bgAccFollowNode1" presStyleIdx="6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4A0EC2-996D-4390-BC4B-3D6926BE24B9}" type="pres">
      <dgm:prSet presAssocID="{3562A36A-EEFD-40E0-A394-B76D58B9F836}" presName="negSpace" presStyleCnt="0"/>
      <dgm:spPr/>
    </dgm:pt>
    <dgm:pt modelId="{F59D7DBE-2097-4697-8784-972ED2F638D4}" type="pres">
      <dgm:prSet presAssocID="{3562A36A-EEFD-40E0-A394-B76D58B9F836}" presName="circle" presStyleLbl="node1" presStyleIdx="1" presStyleCnt="5" custScaleX="171586" custScaleY="91118" custLinFactNeighborX="-20123" custLinFactNeighborY="-8568"/>
      <dgm:spPr/>
      <dgm:t>
        <a:bodyPr/>
        <a:lstStyle/>
        <a:p>
          <a:endParaRPr lang="en-US"/>
        </a:p>
      </dgm:t>
    </dgm:pt>
    <dgm:pt modelId="{EEC6C130-B5E8-4B41-A5EE-3E93D20D3D7E}" type="pres">
      <dgm:prSet presAssocID="{CDF929FD-BFEC-44A4-AE5A-4816E00BBA2F}" presName="transSpace" presStyleCnt="0"/>
      <dgm:spPr/>
    </dgm:pt>
    <dgm:pt modelId="{806A8E98-ACB4-4241-89A6-AEA2B64DF1C2}" type="pres">
      <dgm:prSet presAssocID="{018BCB4D-BA89-4177-8D4A-A6597E011859}" presName="posSpace" presStyleCnt="0"/>
      <dgm:spPr/>
    </dgm:pt>
    <dgm:pt modelId="{6A5BC9E6-96B2-4279-947F-CAB055C4A3CA}" type="pres">
      <dgm:prSet presAssocID="{018BCB4D-BA89-4177-8D4A-A6597E011859}" presName="vertFlow" presStyleCnt="0"/>
      <dgm:spPr/>
    </dgm:pt>
    <dgm:pt modelId="{DF1A7401-ACAB-4D9B-9002-F6B21F466D54}" type="pres">
      <dgm:prSet presAssocID="{018BCB4D-BA89-4177-8D4A-A6597E011859}" presName="topSpace" presStyleCnt="0"/>
      <dgm:spPr/>
    </dgm:pt>
    <dgm:pt modelId="{950168B7-6080-4CA0-AD49-F0505AEC1867}" type="pres">
      <dgm:prSet presAssocID="{018BCB4D-BA89-4177-8D4A-A6597E011859}" presName="firstComp" presStyleCnt="0"/>
      <dgm:spPr/>
    </dgm:pt>
    <dgm:pt modelId="{3F2B737D-D1B9-43D0-98CF-AA628B688D5E}" type="pres">
      <dgm:prSet presAssocID="{018BCB4D-BA89-4177-8D4A-A6597E011859}" presName="firstChild" presStyleLbl="bgAccFollowNode1" presStyleIdx="7" presStyleCnt="16"/>
      <dgm:spPr/>
      <dgm:t>
        <a:bodyPr/>
        <a:lstStyle/>
        <a:p>
          <a:endParaRPr lang="en-US"/>
        </a:p>
      </dgm:t>
    </dgm:pt>
    <dgm:pt modelId="{9C3C20BB-C84C-4CF2-A65B-FAD8173C7347}" type="pres">
      <dgm:prSet presAssocID="{018BCB4D-BA89-4177-8D4A-A6597E011859}" presName="firstChildTx" presStyleLbl="bgAccFollowNode1" presStyleIdx="7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69C6A7-8FE8-44C6-81C4-78F648BBBFA4}" type="pres">
      <dgm:prSet presAssocID="{61C340A6-100F-4901-A705-7E563EBA5A8C}" presName="comp" presStyleCnt="0"/>
      <dgm:spPr/>
    </dgm:pt>
    <dgm:pt modelId="{F35B58F6-E8C2-4E03-AAD6-47832F7CB968}" type="pres">
      <dgm:prSet presAssocID="{61C340A6-100F-4901-A705-7E563EBA5A8C}" presName="child" presStyleLbl="bgAccFollowNode1" presStyleIdx="8" presStyleCnt="16"/>
      <dgm:spPr/>
      <dgm:t>
        <a:bodyPr/>
        <a:lstStyle/>
        <a:p>
          <a:endParaRPr lang="en-US"/>
        </a:p>
      </dgm:t>
    </dgm:pt>
    <dgm:pt modelId="{63017341-393C-4DA1-A786-188DE995DB4F}" type="pres">
      <dgm:prSet presAssocID="{61C340A6-100F-4901-A705-7E563EBA5A8C}" presName="childTx" presStyleLbl="bgAccFollowNode1" presStyleIdx="8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4CD084-A159-420A-A306-DD9D7D84FCE1}" type="pres">
      <dgm:prSet presAssocID="{A5F0FAAF-BAA9-4E48-948E-B1C1C9A9F7D5}" presName="comp" presStyleCnt="0"/>
      <dgm:spPr/>
    </dgm:pt>
    <dgm:pt modelId="{7A8BCA88-D006-49B2-924E-A5D9B8C1DE37}" type="pres">
      <dgm:prSet presAssocID="{A5F0FAAF-BAA9-4E48-948E-B1C1C9A9F7D5}" presName="child" presStyleLbl="bgAccFollowNode1" presStyleIdx="9" presStyleCnt="16"/>
      <dgm:spPr/>
      <dgm:t>
        <a:bodyPr/>
        <a:lstStyle/>
        <a:p>
          <a:endParaRPr lang="en-US"/>
        </a:p>
      </dgm:t>
    </dgm:pt>
    <dgm:pt modelId="{C3D2F729-2551-42B5-9BF3-7AD304CAA8AE}" type="pres">
      <dgm:prSet presAssocID="{A5F0FAAF-BAA9-4E48-948E-B1C1C9A9F7D5}" presName="childTx" presStyleLbl="bgAccFollowNode1" presStyleIdx="9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7E680D-4978-47AA-85C0-AB51392B8D49}" type="pres">
      <dgm:prSet presAssocID="{018BCB4D-BA89-4177-8D4A-A6597E011859}" presName="negSpace" presStyleCnt="0"/>
      <dgm:spPr/>
    </dgm:pt>
    <dgm:pt modelId="{CA190BCB-ED1F-40E4-A60D-999B5490C3D3}" type="pres">
      <dgm:prSet presAssocID="{018BCB4D-BA89-4177-8D4A-A6597E011859}" presName="circle" presStyleLbl="node1" presStyleIdx="2" presStyleCnt="5" custScaleX="171586" custScaleY="91118" custLinFactNeighborX="-20123" custLinFactNeighborY="-8568"/>
      <dgm:spPr/>
      <dgm:t>
        <a:bodyPr/>
        <a:lstStyle/>
        <a:p>
          <a:endParaRPr lang="en-US"/>
        </a:p>
      </dgm:t>
    </dgm:pt>
    <dgm:pt modelId="{EE58C037-74AC-49FE-B5DF-8AEECE30A9CE}" type="pres">
      <dgm:prSet presAssocID="{A0D2FFAF-2565-489D-AA51-0648E653BB88}" presName="transSpace" presStyleCnt="0"/>
      <dgm:spPr/>
    </dgm:pt>
    <dgm:pt modelId="{2D5D7416-7F32-4D46-BABE-89C12F149CA7}" type="pres">
      <dgm:prSet presAssocID="{C30B8BAD-0C56-4F56-9F66-04B2D7A2E93B}" presName="posSpace" presStyleCnt="0"/>
      <dgm:spPr/>
    </dgm:pt>
    <dgm:pt modelId="{558828F6-92C2-4217-BE41-00777AAB8B95}" type="pres">
      <dgm:prSet presAssocID="{C30B8BAD-0C56-4F56-9F66-04B2D7A2E93B}" presName="vertFlow" presStyleCnt="0"/>
      <dgm:spPr/>
    </dgm:pt>
    <dgm:pt modelId="{FD5005AD-6C16-4D66-8C99-347909D3DC05}" type="pres">
      <dgm:prSet presAssocID="{C30B8BAD-0C56-4F56-9F66-04B2D7A2E93B}" presName="topSpace" presStyleCnt="0"/>
      <dgm:spPr/>
    </dgm:pt>
    <dgm:pt modelId="{C8FFC061-31B9-42E6-9523-B132C95FE039}" type="pres">
      <dgm:prSet presAssocID="{C30B8BAD-0C56-4F56-9F66-04B2D7A2E93B}" presName="firstComp" presStyleCnt="0"/>
      <dgm:spPr/>
    </dgm:pt>
    <dgm:pt modelId="{335B0B67-597F-44CD-99EF-BA8E3AB44EB0}" type="pres">
      <dgm:prSet presAssocID="{C30B8BAD-0C56-4F56-9F66-04B2D7A2E93B}" presName="firstChild" presStyleLbl="bgAccFollowNode1" presStyleIdx="10" presStyleCnt="16"/>
      <dgm:spPr/>
      <dgm:t>
        <a:bodyPr/>
        <a:lstStyle/>
        <a:p>
          <a:endParaRPr lang="en-US"/>
        </a:p>
      </dgm:t>
    </dgm:pt>
    <dgm:pt modelId="{84DB7FC4-12BF-46C2-96EF-175F948CF775}" type="pres">
      <dgm:prSet presAssocID="{C30B8BAD-0C56-4F56-9F66-04B2D7A2E93B}" presName="firstChildTx" presStyleLbl="bgAccFollowNode1" presStyleIdx="10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D28A42-BB90-485B-AD87-90078EA2B187}" type="pres">
      <dgm:prSet presAssocID="{79EA0783-3E76-4239-8CD2-E7D24DED7FAB}" presName="comp" presStyleCnt="0"/>
      <dgm:spPr/>
    </dgm:pt>
    <dgm:pt modelId="{42FB1B8C-CA96-4796-A46D-9AAE60E8EC34}" type="pres">
      <dgm:prSet presAssocID="{79EA0783-3E76-4239-8CD2-E7D24DED7FAB}" presName="child" presStyleLbl="bgAccFollowNode1" presStyleIdx="11" presStyleCnt="16"/>
      <dgm:spPr/>
      <dgm:t>
        <a:bodyPr/>
        <a:lstStyle/>
        <a:p>
          <a:endParaRPr lang="en-US"/>
        </a:p>
      </dgm:t>
    </dgm:pt>
    <dgm:pt modelId="{8A55D0F1-F722-4C87-A9F4-811DE9C7C528}" type="pres">
      <dgm:prSet presAssocID="{79EA0783-3E76-4239-8CD2-E7D24DED7FAB}" presName="childTx" presStyleLbl="bgAccFollowNode1" presStyleIdx="11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B01167-7AE0-4566-BB3B-DF2AB5449245}" type="pres">
      <dgm:prSet presAssocID="{8D8A4DB2-E971-4B02-8E85-8DCEDD0B421F}" presName="comp" presStyleCnt="0"/>
      <dgm:spPr/>
    </dgm:pt>
    <dgm:pt modelId="{C8549F5C-9490-4A34-94ED-B3C8DD56125B}" type="pres">
      <dgm:prSet presAssocID="{8D8A4DB2-E971-4B02-8E85-8DCEDD0B421F}" presName="child" presStyleLbl="bgAccFollowNode1" presStyleIdx="12" presStyleCnt="16"/>
      <dgm:spPr/>
      <dgm:t>
        <a:bodyPr/>
        <a:lstStyle/>
        <a:p>
          <a:endParaRPr lang="en-US"/>
        </a:p>
      </dgm:t>
    </dgm:pt>
    <dgm:pt modelId="{5A6D1943-B237-475C-B86B-F951FDB89D20}" type="pres">
      <dgm:prSet presAssocID="{8D8A4DB2-E971-4B02-8E85-8DCEDD0B421F}" presName="childTx" presStyleLbl="bgAccFollowNode1" presStyleIdx="12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32671D-8669-409F-B3D6-46D0F9096CB7}" type="pres">
      <dgm:prSet presAssocID="{EA74F4E0-F21A-4829-90D5-5F8D8350A051}" presName="comp" presStyleCnt="0"/>
      <dgm:spPr/>
    </dgm:pt>
    <dgm:pt modelId="{52B4DED1-0904-4722-92C4-EA853A54B31F}" type="pres">
      <dgm:prSet presAssocID="{EA74F4E0-F21A-4829-90D5-5F8D8350A051}" presName="child" presStyleLbl="bgAccFollowNode1" presStyleIdx="13" presStyleCnt="16"/>
      <dgm:spPr/>
      <dgm:t>
        <a:bodyPr/>
        <a:lstStyle/>
        <a:p>
          <a:endParaRPr lang="en-US"/>
        </a:p>
      </dgm:t>
    </dgm:pt>
    <dgm:pt modelId="{89B19954-EB66-401E-99C6-2216AB91A539}" type="pres">
      <dgm:prSet presAssocID="{EA74F4E0-F21A-4829-90D5-5F8D8350A051}" presName="childTx" presStyleLbl="bgAccFollowNode1" presStyleIdx="13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E33ABA-3F1A-4B98-849B-1A3D6C278238}" type="pres">
      <dgm:prSet presAssocID="{C30B8BAD-0C56-4F56-9F66-04B2D7A2E93B}" presName="negSpace" presStyleCnt="0"/>
      <dgm:spPr/>
    </dgm:pt>
    <dgm:pt modelId="{E6876E63-A127-42AF-8831-75D8ADD39F12}" type="pres">
      <dgm:prSet presAssocID="{C30B8BAD-0C56-4F56-9F66-04B2D7A2E93B}" presName="circle" presStyleLbl="node1" presStyleIdx="3" presStyleCnt="5" custScaleX="171586" custScaleY="91118" custLinFactNeighborX="-20123" custLinFactNeighborY="-8568"/>
      <dgm:spPr/>
      <dgm:t>
        <a:bodyPr/>
        <a:lstStyle/>
        <a:p>
          <a:endParaRPr lang="en-US"/>
        </a:p>
      </dgm:t>
    </dgm:pt>
    <dgm:pt modelId="{8C291E30-273C-44FD-A340-9202152659BA}" type="pres">
      <dgm:prSet presAssocID="{99E572AC-982E-439D-8FFF-F9FB6463EEA2}" presName="transSpace" presStyleCnt="0"/>
      <dgm:spPr/>
    </dgm:pt>
    <dgm:pt modelId="{17DA5D67-3730-467D-8C85-BCAA9363B448}" type="pres">
      <dgm:prSet presAssocID="{67F1E8B5-A5DC-432F-B4C5-F3970D9CA8F7}" presName="posSpace" presStyleCnt="0"/>
      <dgm:spPr/>
    </dgm:pt>
    <dgm:pt modelId="{04E060FB-AD18-41FF-9FF6-AE8E39F10BE8}" type="pres">
      <dgm:prSet presAssocID="{67F1E8B5-A5DC-432F-B4C5-F3970D9CA8F7}" presName="vertFlow" presStyleCnt="0"/>
      <dgm:spPr/>
    </dgm:pt>
    <dgm:pt modelId="{E56936F2-7387-4D44-AB45-90098738BD27}" type="pres">
      <dgm:prSet presAssocID="{67F1E8B5-A5DC-432F-B4C5-F3970D9CA8F7}" presName="topSpace" presStyleCnt="0"/>
      <dgm:spPr/>
    </dgm:pt>
    <dgm:pt modelId="{F8775BC1-570E-48F7-B685-FEACB7F7EACD}" type="pres">
      <dgm:prSet presAssocID="{67F1E8B5-A5DC-432F-B4C5-F3970D9CA8F7}" presName="firstComp" presStyleCnt="0"/>
      <dgm:spPr/>
    </dgm:pt>
    <dgm:pt modelId="{A4F5A203-D189-40DF-A496-F7FDD6D1CEDE}" type="pres">
      <dgm:prSet presAssocID="{67F1E8B5-A5DC-432F-B4C5-F3970D9CA8F7}" presName="firstChild" presStyleLbl="bgAccFollowNode1" presStyleIdx="14" presStyleCnt="16"/>
      <dgm:spPr/>
      <dgm:t>
        <a:bodyPr/>
        <a:lstStyle/>
        <a:p>
          <a:endParaRPr lang="en-US"/>
        </a:p>
      </dgm:t>
    </dgm:pt>
    <dgm:pt modelId="{EAB6A242-4BC8-4C67-BFA5-9EBFB8BE04A0}" type="pres">
      <dgm:prSet presAssocID="{67F1E8B5-A5DC-432F-B4C5-F3970D9CA8F7}" presName="firstChildTx" presStyleLbl="bgAccFollowNode1" presStyleIdx="14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9F9A65-C95C-4BC0-98E7-DBB1B86801B8}" type="pres">
      <dgm:prSet presAssocID="{5B6EFC2E-7B43-4E0E-A65C-A87792AB8D1D}" presName="comp" presStyleCnt="0"/>
      <dgm:spPr/>
    </dgm:pt>
    <dgm:pt modelId="{A7E17C9C-6D91-46D3-8CD7-2A39763E044B}" type="pres">
      <dgm:prSet presAssocID="{5B6EFC2E-7B43-4E0E-A65C-A87792AB8D1D}" presName="child" presStyleLbl="bgAccFollowNode1" presStyleIdx="15" presStyleCnt="16"/>
      <dgm:spPr/>
      <dgm:t>
        <a:bodyPr/>
        <a:lstStyle/>
        <a:p>
          <a:endParaRPr lang="en-US"/>
        </a:p>
      </dgm:t>
    </dgm:pt>
    <dgm:pt modelId="{9B460956-0CD3-4239-B661-D7BC57212520}" type="pres">
      <dgm:prSet presAssocID="{5B6EFC2E-7B43-4E0E-A65C-A87792AB8D1D}" presName="childTx" presStyleLbl="bgAccFollowNode1" presStyleIdx="15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566562-7054-4F05-9413-F6F5111BFA35}" type="pres">
      <dgm:prSet presAssocID="{67F1E8B5-A5DC-432F-B4C5-F3970D9CA8F7}" presName="negSpace" presStyleCnt="0"/>
      <dgm:spPr/>
    </dgm:pt>
    <dgm:pt modelId="{5F5B1D2F-CF04-4A7B-BD25-DB1040D7A220}" type="pres">
      <dgm:prSet presAssocID="{67F1E8B5-A5DC-432F-B4C5-F3970D9CA8F7}" presName="circle" presStyleLbl="node1" presStyleIdx="4" presStyleCnt="5" custScaleX="171586" custScaleY="91118" custLinFactNeighborX="-13124" custLinFactNeighborY="-8568"/>
      <dgm:spPr/>
      <dgm:t>
        <a:bodyPr/>
        <a:lstStyle/>
        <a:p>
          <a:endParaRPr lang="en-US"/>
        </a:p>
      </dgm:t>
    </dgm:pt>
  </dgm:ptLst>
  <dgm:cxnLst>
    <dgm:cxn modelId="{E380682C-BC1F-4A75-AD4D-98DB518C7FF3}" srcId="{3562A36A-EEFD-40E0-A394-B76D58B9F836}" destId="{D6DBFFE3-589D-41FE-AAE6-FDB7EE66AFFC}" srcOrd="1" destOrd="0" parTransId="{D8E79323-29EB-4DF2-9E39-5E0B03CB6691}" sibTransId="{01EFA60C-42DC-4694-95FA-85411FE25C9C}"/>
    <dgm:cxn modelId="{C795156B-9DE4-4F97-B1BC-99C4F0BCD7B0}" type="presOf" srcId="{8D8A4DB2-E971-4B02-8E85-8DCEDD0B421F}" destId="{C8549F5C-9490-4A34-94ED-B3C8DD56125B}" srcOrd="0" destOrd="0" presId="urn:microsoft.com/office/officeart/2005/8/layout/hList9"/>
    <dgm:cxn modelId="{EAB63D76-492D-44D3-BE42-5AAF8ED8847E}" type="presOf" srcId="{D6DBFFE3-589D-41FE-AAE6-FDB7EE66AFFC}" destId="{DFC55B92-8971-4B43-9E10-08D5E901C0F0}" srcOrd="1" destOrd="0" presId="urn:microsoft.com/office/officeart/2005/8/layout/hList9"/>
    <dgm:cxn modelId="{3F683DF7-C5E0-4E40-9E06-62C0986E9983}" srcId="{C30B8BAD-0C56-4F56-9F66-04B2D7A2E93B}" destId="{79EA0783-3E76-4239-8CD2-E7D24DED7FAB}" srcOrd="1" destOrd="0" parTransId="{0D8C3463-3AC2-4779-8D55-7173088E5AC2}" sibTransId="{9B23196F-3A5E-4BDB-8F05-FAEA3E2AF71C}"/>
    <dgm:cxn modelId="{5061DFDA-217B-4EBE-9C79-B0C9A7C24A3A}" srcId="{33667E69-55C5-4FD0-A0DE-6996997E712A}" destId="{1AD7A729-743D-4349-9472-0844BE64C75F}" srcOrd="1" destOrd="0" parTransId="{3DA2623D-6247-407E-A62C-36019A34FE9D}" sibTransId="{C5E27546-F4A5-4EB8-8591-3C43B7E71C86}"/>
    <dgm:cxn modelId="{07C3FA92-28BA-480F-95C0-461C68259021}" type="presOf" srcId="{79EA0783-3E76-4239-8CD2-E7D24DED7FAB}" destId="{42FB1B8C-CA96-4796-A46D-9AAE60E8EC34}" srcOrd="0" destOrd="0" presId="urn:microsoft.com/office/officeart/2005/8/layout/hList9"/>
    <dgm:cxn modelId="{11CDFC52-E3C5-4244-822F-81D7782BC34C}" srcId="{33667E69-55C5-4FD0-A0DE-6996997E712A}" destId="{65674C53-E155-4885-9A82-D8AD78F89419}" srcOrd="3" destOrd="0" parTransId="{47B5440D-0616-44CE-9102-A8D0D344FE9C}" sibTransId="{BA69B35F-6ED9-4251-823F-59AA142C82CB}"/>
    <dgm:cxn modelId="{8DAFFA85-D76A-4E57-A6CE-1C85AC35C522}" type="presOf" srcId="{40E89CE8-C533-433A-B44B-AD585E053546}" destId="{5A00A91D-E8BD-4F6F-B9E3-18D00E97F46A}" srcOrd="0" destOrd="0" presId="urn:microsoft.com/office/officeart/2005/8/layout/hList9"/>
    <dgm:cxn modelId="{71619DEA-F762-4C6A-AAE2-0FF872D96255}" type="presOf" srcId="{79EA0783-3E76-4239-8CD2-E7D24DED7FAB}" destId="{8A55D0F1-F722-4C87-A9F4-811DE9C7C528}" srcOrd="1" destOrd="0" presId="urn:microsoft.com/office/officeart/2005/8/layout/hList9"/>
    <dgm:cxn modelId="{2F583449-7FEF-493D-B53F-149C42816ED4}" type="presOf" srcId="{2B700AA1-82A2-453A-A844-68B52DC4C070}" destId="{3F2B737D-D1B9-43D0-98CF-AA628B688D5E}" srcOrd="0" destOrd="0" presId="urn:microsoft.com/office/officeart/2005/8/layout/hList9"/>
    <dgm:cxn modelId="{A244F1D3-96E8-443E-95FB-A534A32218DB}" srcId="{018BCB4D-BA89-4177-8D4A-A6597E011859}" destId="{61C340A6-100F-4901-A705-7E563EBA5A8C}" srcOrd="1" destOrd="0" parTransId="{8EF9D01C-4980-4113-87AF-03935CEE3991}" sibTransId="{868A10AF-4142-4055-82AF-60D9C7E73721}"/>
    <dgm:cxn modelId="{A9DF728D-ED05-4822-AF9D-FB4C6EFAADB1}" type="presOf" srcId="{A0AA3FD6-325A-450C-9D85-32D9057015A2}" destId="{470ACBA0-A705-4049-BA80-45A59C3265E8}" srcOrd="1" destOrd="0" presId="urn:microsoft.com/office/officeart/2005/8/layout/hList9"/>
    <dgm:cxn modelId="{9D50A765-E6B7-49DA-A3FE-BE1AFBE02E4D}" type="presOf" srcId="{BDAFE078-29AD-4D47-9820-318F936D3EF2}" destId="{335B0B67-597F-44CD-99EF-BA8E3AB44EB0}" srcOrd="0" destOrd="0" presId="urn:microsoft.com/office/officeart/2005/8/layout/hList9"/>
    <dgm:cxn modelId="{825432E7-7895-455C-8BC4-56C48D7CA536}" type="presOf" srcId="{EA74F4E0-F21A-4829-90D5-5F8D8350A051}" destId="{52B4DED1-0904-4722-92C4-EA853A54B31F}" srcOrd="0" destOrd="0" presId="urn:microsoft.com/office/officeart/2005/8/layout/hList9"/>
    <dgm:cxn modelId="{B65D2514-9581-48E3-B8A6-F8E1FE4CD5E3}" type="presOf" srcId="{E2725FA1-7E2E-4BB3-8925-9B303A765F8D}" destId="{4099A9FA-BCC7-4CB4-8FF5-3493111732EF}" srcOrd="0" destOrd="0" presId="urn:microsoft.com/office/officeart/2005/8/layout/hList9"/>
    <dgm:cxn modelId="{235F564C-A69B-4158-95B9-CEB69BA1C220}" srcId="{67F1E8B5-A5DC-432F-B4C5-F3970D9CA8F7}" destId="{82571B11-1D9C-4EC3-A424-92E0A5DCDC68}" srcOrd="0" destOrd="0" parTransId="{9665762F-FCE2-4BFC-A220-4B3A0894A5AE}" sibTransId="{7B79AD8B-5BE3-46CC-A964-398343082216}"/>
    <dgm:cxn modelId="{3E41323E-65AF-43C7-AB4C-68166297052F}" type="presOf" srcId="{61C340A6-100F-4901-A705-7E563EBA5A8C}" destId="{F35B58F6-E8C2-4E03-AAD6-47832F7CB968}" srcOrd="0" destOrd="0" presId="urn:microsoft.com/office/officeart/2005/8/layout/hList9"/>
    <dgm:cxn modelId="{4C097DEB-3E18-464D-902F-80139EFC1377}" type="presOf" srcId="{1AD7A729-743D-4349-9472-0844BE64C75F}" destId="{199E7B4F-7396-4F2D-991A-9BB5346D0891}" srcOrd="1" destOrd="0" presId="urn:microsoft.com/office/officeart/2005/8/layout/hList9"/>
    <dgm:cxn modelId="{EFEE8E03-2E00-4254-A935-4C267A82F30F}" type="presOf" srcId="{5B6EFC2E-7B43-4E0E-A65C-A87792AB8D1D}" destId="{A7E17C9C-6D91-46D3-8CD7-2A39763E044B}" srcOrd="0" destOrd="0" presId="urn:microsoft.com/office/officeart/2005/8/layout/hList9"/>
    <dgm:cxn modelId="{CEAB4EC7-D299-4B46-88B1-A61850DD8FE8}" srcId="{018BCB4D-BA89-4177-8D4A-A6597E011859}" destId="{A5F0FAAF-BAA9-4E48-948E-B1C1C9A9F7D5}" srcOrd="2" destOrd="0" parTransId="{77186D32-85D4-4070-B0AF-B50F7BAEC1FE}" sibTransId="{9729FABB-0A1E-440E-B7A0-49626B204DC5}"/>
    <dgm:cxn modelId="{E67D9DF6-7C63-4C68-ADC8-74871AE73355}" srcId="{33667E69-55C5-4FD0-A0DE-6996997E712A}" destId="{6D0B2032-6497-43E6-99A6-C6BF1C3D01A0}" srcOrd="0" destOrd="0" parTransId="{35A02B7C-CF7C-4BE8-8625-676BDDB22529}" sibTransId="{0510B271-11B3-4B92-83A0-44A66A3F4332}"/>
    <dgm:cxn modelId="{C5EEAA97-C063-4632-9A9C-6808D72F0ECA}" type="presOf" srcId="{C30B8BAD-0C56-4F56-9F66-04B2D7A2E93B}" destId="{E6876E63-A127-42AF-8831-75D8ADD39F12}" srcOrd="0" destOrd="0" presId="urn:microsoft.com/office/officeart/2005/8/layout/hList9"/>
    <dgm:cxn modelId="{FB4CAFEF-7C4C-4F8A-AC6F-C921D7C0A19B}" type="presOf" srcId="{33667E69-55C5-4FD0-A0DE-6996997E712A}" destId="{6234C2E5-D297-4E90-9363-6CE654AB2A61}" srcOrd="0" destOrd="0" presId="urn:microsoft.com/office/officeart/2005/8/layout/hList9"/>
    <dgm:cxn modelId="{761FB59A-FF45-4367-A1C5-9D7E980BACFD}" type="presOf" srcId="{A0AA3FD6-325A-450C-9D85-32D9057015A2}" destId="{BD5334D0-E1E1-4783-911F-F5F3B98EE062}" srcOrd="0" destOrd="0" presId="urn:microsoft.com/office/officeart/2005/8/layout/hList9"/>
    <dgm:cxn modelId="{A7CACA03-E955-46CB-BDD1-D7C4CB8510E0}" type="presOf" srcId="{EA74F4E0-F21A-4829-90D5-5F8D8350A051}" destId="{89B19954-EB66-401E-99C6-2216AB91A539}" srcOrd="1" destOrd="0" presId="urn:microsoft.com/office/officeart/2005/8/layout/hList9"/>
    <dgm:cxn modelId="{F80E943E-B5CA-40E5-8ADA-FFD9F38821C3}" type="presOf" srcId="{8854A2AA-CC80-4EFC-9240-CBA0B1FFBF24}" destId="{8F030826-4A63-4977-8BFD-66942832603D}" srcOrd="0" destOrd="0" presId="urn:microsoft.com/office/officeart/2005/8/layout/hList9"/>
    <dgm:cxn modelId="{2CBA3C9D-1AFA-468D-AF12-C2A541644FD5}" type="presOf" srcId="{5B6EFC2E-7B43-4E0E-A65C-A87792AB8D1D}" destId="{9B460956-0CD3-4239-B661-D7BC57212520}" srcOrd="1" destOrd="0" presId="urn:microsoft.com/office/officeart/2005/8/layout/hList9"/>
    <dgm:cxn modelId="{E0E03512-A9C7-4A75-B6B6-765E57094F5B}" type="presOf" srcId="{A5F0FAAF-BAA9-4E48-948E-B1C1C9A9F7D5}" destId="{7A8BCA88-D006-49B2-924E-A5D9B8C1DE37}" srcOrd="0" destOrd="0" presId="urn:microsoft.com/office/officeart/2005/8/layout/hList9"/>
    <dgm:cxn modelId="{D632A127-2D5F-49B7-9560-10F3BDF4DACA}" type="presOf" srcId="{67F1E8B5-A5DC-432F-B4C5-F3970D9CA8F7}" destId="{5F5B1D2F-CF04-4A7B-BD25-DB1040D7A220}" srcOrd="0" destOrd="0" presId="urn:microsoft.com/office/officeart/2005/8/layout/hList9"/>
    <dgm:cxn modelId="{9237118E-C721-4AD7-8A9D-43B40EA194AA}" type="presOf" srcId="{8D8A4DB2-E971-4B02-8E85-8DCEDD0B421F}" destId="{5A6D1943-B237-475C-B86B-F951FDB89D20}" srcOrd="1" destOrd="0" presId="urn:microsoft.com/office/officeart/2005/8/layout/hList9"/>
    <dgm:cxn modelId="{16B0BF79-6587-4248-A2EE-5B0ECC411FFA}" srcId="{C30B8BAD-0C56-4F56-9F66-04B2D7A2E93B}" destId="{BDAFE078-29AD-4D47-9820-318F936D3EF2}" srcOrd="0" destOrd="0" parTransId="{C6F0B4F6-D16E-437B-915C-7769856396F5}" sibTransId="{BADDEF05-F608-45F1-9ED4-9C918CB7991B}"/>
    <dgm:cxn modelId="{D2063390-155B-4E74-8B53-EE0240C922A1}" type="presOf" srcId="{D6DBFFE3-589D-41FE-AAE6-FDB7EE66AFFC}" destId="{8CF57260-AE03-4EDD-9114-61F2004019FF}" srcOrd="0" destOrd="0" presId="urn:microsoft.com/office/officeart/2005/8/layout/hList9"/>
    <dgm:cxn modelId="{57923D1F-3FFB-4CF8-AAC9-1B2E56540D49}" type="presOf" srcId="{E2725FA1-7E2E-4BB3-8925-9B303A765F8D}" destId="{1C02C1B4-9964-4270-A9C6-158A4655B4FD}" srcOrd="1" destOrd="0" presId="urn:microsoft.com/office/officeart/2005/8/layout/hList9"/>
    <dgm:cxn modelId="{C78A9958-009C-4ED3-ABD8-1BCF38421A5F}" srcId="{67F1E8B5-A5DC-432F-B4C5-F3970D9CA8F7}" destId="{5B6EFC2E-7B43-4E0E-A65C-A87792AB8D1D}" srcOrd="1" destOrd="0" parTransId="{6939D3D8-C726-4B35-935D-094C00291052}" sibTransId="{6A5687FC-89A5-44C8-BFD5-3C5DED9AC0CC}"/>
    <dgm:cxn modelId="{7CADDB51-65C1-4457-A2A5-E0FF607255EE}" srcId="{018BCB4D-BA89-4177-8D4A-A6597E011859}" destId="{2B700AA1-82A2-453A-A844-68B52DC4C070}" srcOrd="0" destOrd="0" parTransId="{B8CF0BAB-442A-42B9-8134-AEAE41CF799D}" sibTransId="{7E5E517D-F58D-4983-969A-D0AE90D08B8F}"/>
    <dgm:cxn modelId="{7541FED2-49CB-49ED-AC4D-78FC697EC5C8}" srcId="{C30B8BAD-0C56-4F56-9F66-04B2D7A2E93B}" destId="{8D8A4DB2-E971-4B02-8E85-8DCEDD0B421F}" srcOrd="2" destOrd="0" parTransId="{26A7D5F6-2B43-41CB-8112-90AB085E5B0A}" sibTransId="{28A316D6-5181-409E-8930-E58EBB355DAD}"/>
    <dgm:cxn modelId="{B6464136-3907-4AB5-AB60-4BDE4A73B188}" type="presOf" srcId="{6D0B2032-6497-43E6-99A6-C6BF1C3D01A0}" destId="{EEB153B0-7CC7-48B5-BCBC-82604E3C10EB}" srcOrd="1" destOrd="0" presId="urn:microsoft.com/office/officeart/2005/8/layout/hList9"/>
    <dgm:cxn modelId="{9FF15356-AD66-43A9-916D-6E54B5012084}" type="presOf" srcId="{6D0B2032-6497-43E6-99A6-C6BF1C3D01A0}" destId="{549F001C-C6A3-463E-8614-8A8E35B47951}" srcOrd="0" destOrd="0" presId="urn:microsoft.com/office/officeart/2005/8/layout/hList9"/>
    <dgm:cxn modelId="{EC88369D-AEE5-418A-85D2-6190D2B2336C}" srcId="{33667E69-55C5-4FD0-A0DE-6996997E712A}" destId="{40E89CE8-C533-433A-B44B-AD585E053546}" srcOrd="2" destOrd="0" parTransId="{70E5F0D6-4080-4A94-A366-0A87B3DD9244}" sibTransId="{86D870F3-3711-40F4-97B3-D19E54DB3676}"/>
    <dgm:cxn modelId="{A292440F-C606-462E-A926-8C85ADA2A3C1}" srcId="{3562A36A-EEFD-40E0-A394-B76D58B9F836}" destId="{E2725FA1-7E2E-4BB3-8925-9B303A765F8D}" srcOrd="2" destOrd="0" parTransId="{D12CE925-D9DA-4A58-B310-F7F87B580DD7}" sibTransId="{BE992C92-FB75-4F66-AA7E-770864CA6997}"/>
    <dgm:cxn modelId="{C60F7E46-850C-432A-8DBC-849219424ECB}" srcId="{8854A2AA-CC80-4EFC-9240-CBA0B1FFBF24}" destId="{33667E69-55C5-4FD0-A0DE-6996997E712A}" srcOrd="0" destOrd="0" parTransId="{083BA16E-2F19-44C8-98FC-BDFB61EF5271}" sibTransId="{76A8BACA-C772-4819-949B-D1C5DD08F8ED}"/>
    <dgm:cxn modelId="{FC99BC47-9FBD-4C63-A0E7-935CBA5008B4}" srcId="{C30B8BAD-0C56-4F56-9F66-04B2D7A2E93B}" destId="{EA74F4E0-F21A-4829-90D5-5F8D8350A051}" srcOrd="3" destOrd="0" parTransId="{61CB3F2B-56F1-4638-AFFB-604FE1C4D8EA}" sibTransId="{72FBB94B-041A-449C-B19D-1CA73CB31AAE}"/>
    <dgm:cxn modelId="{BE3F16CB-900C-48CF-8E34-F513BCCD169D}" type="presOf" srcId="{65674C53-E155-4885-9A82-D8AD78F89419}" destId="{1ADC0FFF-B109-41FD-9ACD-58AE57E39C12}" srcOrd="1" destOrd="0" presId="urn:microsoft.com/office/officeart/2005/8/layout/hList9"/>
    <dgm:cxn modelId="{A693B764-0CA9-433F-A7B9-527604C0BD74}" srcId="{8854A2AA-CC80-4EFC-9240-CBA0B1FFBF24}" destId="{C30B8BAD-0C56-4F56-9F66-04B2D7A2E93B}" srcOrd="3" destOrd="0" parTransId="{DF545A78-1810-4A73-9BE3-9AD594F97AEB}" sibTransId="{99E572AC-982E-439D-8FFF-F9FB6463EEA2}"/>
    <dgm:cxn modelId="{91B7B902-5CD7-4F0C-BA51-65F1B553B3CB}" type="presOf" srcId="{82571B11-1D9C-4EC3-A424-92E0A5DCDC68}" destId="{EAB6A242-4BC8-4C67-BFA5-9EBFB8BE04A0}" srcOrd="1" destOrd="0" presId="urn:microsoft.com/office/officeart/2005/8/layout/hList9"/>
    <dgm:cxn modelId="{BB4DA919-0054-4857-8C13-C3DF129AD88B}" type="presOf" srcId="{1AD7A729-743D-4349-9472-0844BE64C75F}" destId="{9ED1180D-8D16-4442-986C-B0787E2496FF}" srcOrd="0" destOrd="0" presId="urn:microsoft.com/office/officeart/2005/8/layout/hList9"/>
    <dgm:cxn modelId="{79B930FC-02E0-49C1-B86E-7493BEA445E0}" type="presOf" srcId="{82571B11-1D9C-4EC3-A424-92E0A5DCDC68}" destId="{A4F5A203-D189-40DF-A496-F7FDD6D1CEDE}" srcOrd="0" destOrd="0" presId="urn:microsoft.com/office/officeart/2005/8/layout/hList9"/>
    <dgm:cxn modelId="{1BBE9DF3-4658-4F37-A95E-83E28545F619}" type="presOf" srcId="{018BCB4D-BA89-4177-8D4A-A6597E011859}" destId="{CA190BCB-ED1F-40E4-A60D-999B5490C3D3}" srcOrd="0" destOrd="0" presId="urn:microsoft.com/office/officeart/2005/8/layout/hList9"/>
    <dgm:cxn modelId="{CAEBB9B3-A267-4B28-805E-2ACBA4C9E524}" srcId="{8854A2AA-CC80-4EFC-9240-CBA0B1FFBF24}" destId="{67F1E8B5-A5DC-432F-B4C5-F3970D9CA8F7}" srcOrd="4" destOrd="0" parTransId="{FB425BA3-EE51-4FCB-BB0C-0C002E58D65F}" sibTransId="{88F418AA-1235-4A34-BA0C-9E7D3086D487}"/>
    <dgm:cxn modelId="{A3CAA0BD-E94D-4A68-986B-8F761E073D32}" type="presOf" srcId="{61C340A6-100F-4901-A705-7E563EBA5A8C}" destId="{63017341-393C-4DA1-A786-188DE995DB4F}" srcOrd="1" destOrd="0" presId="urn:microsoft.com/office/officeart/2005/8/layout/hList9"/>
    <dgm:cxn modelId="{EC09EF37-892D-4BCD-BFBB-3983B130CAB9}" type="presOf" srcId="{40E89CE8-C533-433A-B44B-AD585E053546}" destId="{CDA24445-5ADD-4487-A6B1-488A1ABE49EE}" srcOrd="1" destOrd="0" presId="urn:microsoft.com/office/officeart/2005/8/layout/hList9"/>
    <dgm:cxn modelId="{6BD69728-2EBF-480D-B5F9-E23EB4E55039}" srcId="{3562A36A-EEFD-40E0-A394-B76D58B9F836}" destId="{A0AA3FD6-325A-450C-9D85-32D9057015A2}" srcOrd="0" destOrd="0" parTransId="{449FB64C-5570-4C90-9ACA-6E6682FE4E3E}" sibTransId="{11C44EDD-2E71-4967-815D-47C60056CC6E}"/>
    <dgm:cxn modelId="{54C25EAF-E4AF-4D8C-B4B2-78F0E7AD452D}" type="presOf" srcId="{BDAFE078-29AD-4D47-9820-318F936D3EF2}" destId="{84DB7FC4-12BF-46C2-96EF-175F948CF775}" srcOrd="1" destOrd="0" presId="urn:microsoft.com/office/officeart/2005/8/layout/hList9"/>
    <dgm:cxn modelId="{98D0D1D9-E259-4E52-9DA1-CBCD8AB0300E}" type="presOf" srcId="{3562A36A-EEFD-40E0-A394-B76D58B9F836}" destId="{F59D7DBE-2097-4697-8784-972ED2F638D4}" srcOrd="0" destOrd="0" presId="urn:microsoft.com/office/officeart/2005/8/layout/hList9"/>
    <dgm:cxn modelId="{6720DD56-DDC4-443F-9CAC-20428239CE51}" type="presOf" srcId="{65674C53-E155-4885-9A82-D8AD78F89419}" destId="{8823A46D-83E0-41A4-A6F9-AABC52E57EA0}" srcOrd="0" destOrd="0" presId="urn:microsoft.com/office/officeart/2005/8/layout/hList9"/>
    <dgm:cxn modelId="{66487023-4D91-488E-962C-F302031006A3}" srcId="{8854A2AA-CC80-4EFC-9240-CBA0B1FFBF24}" destId="{3562A36A-EEFD-40E0-A394-B76D58B9F836}" srcOrd="1" destOrd="0" parTransId="{81A1430A-E73B-4EA1-AEBE-FF22E9934E30}" sibTransId="{CDF929FD-BFEC-44A4-AE5A-4816E00BBA2F}"/>
    <dgm:cxn modelId="{B997DEC0-7077-4496-939D-3AC158229D1F}" type="presOf" srcId="{2B700AA1-82A2-453A-A844-68B52DC4C070}" destId="{9C3C20BB-C84C-4CF2-A65B-FAD8173C7347}" srcOrd="1" destOrd="0" presId="urn:microsoft.com/office/officeart/2005/8/layout/hList9"/>
    <dgm:cxn modelId="{FB569E83-0087-4006-90D9-6468196D9F3D}" type="presOf" srcId="{A5F0FAAF-BAA9-4E48-948E-B1C1C9A9F7D5}" destId="{C3D2F729-2551-42B5-9BF3-7AD304CAA8AE}" srcOrd="1" destOrd="0" presId="urn:microsoft.com/office/officeart/2005/8/layout/hList9"/>
    <dgm:cxn modelId="{83924AD4-A8A2-41CF-973D-D09413938DA7}" srcId="{8854A2AA-CC80-4EFC-9240-CBA0B1FFBF24}" destId="{018BCB4D-BA89-4177-8D4A-A6597E011859}" srcOrd="2" destOrd="0" parTransId="{96263B22-1E80-41D5-998B-FAE623CFF9C8}" sibTransId="{A0D2FFAF-2565-489D-AA51-0648E653BB88}"/>
    <dgm:cxn modelId="{7CB5CDE4-F73B-4235-BA52-55116AA361EC}" type="presParOf" srcId="{8F030826-4A63-4977-8BFD-66942832603D}" destId="{E9EB665D-F5D2-48C2-8900-FFE81780563B}" srcOrd="0" destOrd="0" presId="urn:microsoft.com/office/officeart/2005/8/layout/hList9"/>
    <dgm:cxn modelId="{9C873280-A1DB-4E80-928F-FE64EDC7A4D6}" type="presParOf" srcId="{8F030826-4A63-4977-8BFD-66942832603D}" destId="{58C52665-E295-4D17-A91E-0B1D61BC3D9E}" srcOrd="1" destOrd="0" presId="urn:microsoft.com/office/officeart/2005/8/layout/hList9"/>
    <dgm:cxn modelId="{FC1744AC-054C-44EA-89CC-FB0E949BBE11}" type="presParOf" srcId="{58C52665-E295-4D17-A91E-0B1D61BC3D9E}" destId="{C212399B-0C23-49A5-927D-9348CE30C233}" srcOrd="0" destOrd="0" presId="urn:microsoft.com/office/officeart/2005/8/layout/hList9"/>
    <dgm:cxn modelId="{E225F2C2-8A46-4164-A293-EC4C3648A66E}" type="presParOf" srcId="{58C52665-E295-4D17-A91E-0B1D61BC3D9E}" destId="{821F3D5D-7C3A-4A43-B469-D86E82039C11}" srcOrd="1" destOrd="0" presId="urn:microsoft.com/office/officeart/2005/8/layout/hList9"/>
    <dgm:cxn modelId="{2F17E951-71AE-4ADE-AC5C-892E03B636A2}" type="presParOf" srcId="{821F3D5D-7C3A-4A43-B469-D86E82039C11}" destId="{549F001C-C6A3-463E-8614-8A8E35B47951}" srcOrd="0" destOrd="0" presId="urn:microsoft.com/office/officeart/2005/8/layout/hList9"/>
    <dgm:cxn modelId="{558A918A-9458-4958-8D5D-AB30BD62EF4E}" type="presParOf" srcId="{821F3D5D-7C3A-4A43-B469-D86E82039C11}" destId="{EEB153B0-7CC7-48B5-BCBC-82604E3C10EB}" srcOrd="1" destOrd="0" presId="urn:microsoft.com/office/officeart/2005/8/layout/hList9"/>
    <dgm:cxn modelId="{979D3ED5-8DCE-466D-927A-E205CEA7636A}" type="presParOf" srcId="{58C52665-E295-4D17-A91E-0B1D61BC3D9E}" destId="{A375AF79-C25E-4022-BE50-4448D845D8E0}" srcOrd="2" destOrd="0" presId="urn:microsoft.com/office/officeart/2005/8/layout/hList9"/>
    <dgm:cxn modelId="{40576B20-E800-4730-B65C-146897400F9F}" type="presParOf" srcId="{A375AF79-C25E-4022-BE50-4448D845D8E0}" destId="{9ED1180D-8D16-4442-986C-B0787E2496FF}" srcOrd="0" destOrd="0" presId="urn:microsoft.com/office/officeart/2005/8/layout/hList9"/>
    <dgm:cxn modelId="{DC5C95F5-CFC5-49B3-A68A-1B2A36711B37}" type="presParOf" srcId="{A375AF79-C25E-4022-BE50-4448D845D8E0}" destId="{199E7B4F-7396-4F2D-991A-9BB5346D0891}" srcOrd="1" destOrd="0" presId="urn:microsoft.com/office/officeart/2005/8/layout/hList9"/>
    <dgm:cxn modelId="{17023CD7-0355-412E-B803-8321050A33AD}" type="presParOf" srcId="{58C52665-E295-4D17-A91E-0B1D61BC3D9E}" destId="{D2D4BE47-D3D0-4792-97FA-557A8855AF9A}" srcOrd="3" destOrd="0" presId="urn:microsoft.com/office/officeart/2005/8/layout/hList9"/>
    <dgm:cxn modelId="{0AA0B62E-2009-4094-AA91-FDF9BF4A8DCB}" type="presParOf" srcId="{D2D4BE47-D3D0-4792-97FA-557A8855AF9A}" destId="{5A00A91D-E8BD-4F6F-B9E3-18D00E97F46A}" srcOrd="0" destOrd="0" presId="urn:microsoft.com/office/officeart/2005/8/layout/hList9"/>
    <dgm:cxn modelId="{E70FDD20-D2BE-4C12-8D45-D05F009D025A}" type="presParOf" srcId="{D2D4BE47-D3D0-4792-97FA-557A8855AF9A}" destId="{CDA24445-5ADD-4487-A6B1-488A1ABE49EE}" srcOrd="1" destOrd="0" presId="urn:microsoft.com/office/officeart/2005/8/layout/hList9"/>
    <dgm:cxn modelId="{3B82B8EF-E0F6-40CB-BD69-DA4D7856CD69}" type="presParOf" srcId="{58C52665-E295-4D17-A91E-0B1D61BC3D9E}" destId="{0F3F10C6-518C-4EB2-ABF9-DD1336459E79}" srcOrd="4" destOrd="0" presId="urn:microsoft.com/office/officeart/2005/8/layout/hList9"/>
    <dgm:cxn modelId="{0EFE5DAF-4405-410B-8A11-D8EB175A54CF}" type="presParOf" srcId="{0F3F10C6-518C-4EB2-ABF9-DD1336459E79}" destId="{8823A46D-83E0-41A4-A6F9-AABC52E57EA0}" srcOrd="0" destOrd="0" presId="urn:microsoft.com/office/officeart/2005/8/layout/hList9"/>
    <dgm:cxn modelId="{624EA199-8E56-4AFA-9127-79A25C6B4BC8}" type="presParOf" srcId="{0F3F10C6-518C-4EB2-ABF9-DD1336459E79}" destId="{1ADC0FFF-B109-41FD-9ACD-58AE57E39C12}" srcOrd="1" destOrd="0" presId="urn:microsoft.com/office/officeart/2005/8/layout/hList9"/>
    <dgm:cxn modelId="{20129338-E625-40DC-9845-AAC8D5A612C9}" type="presParOf" srcId="{8F030826-4A63-4977-8BFD-66942832603D}" destId="{FB418FA2-924C-49D4-BF47-50F1AF7B0A7F}" srcOrd="2" destOrd="0" presId="urn:microsoft.com/office/officeart/2005/8/layout/hList9"/>
    <dgm:cxn modelId="{25979DCD-D66A-415A-B776-8A10E4D55578}" type="presParOf" srcId="{8F030826-4A63-4977-8BFD-66942832603D}" destId="{6234C2E5-D297-4E90-9363-6CE654AB2A61}" srcOrd="3" destOrd="0" presId="urn:microsoft.com/office/officeart/2005/8/layout/hList9"/>
    <dgm:cxn modelId="{6BAB9753-7533-4B54-AD38-582DB7AF9729}" type="presParOf" srcId="{8F030826-4A63-4977-8BFD-66942832603D}" destId="{BEAD76FF-8FD4-4A4A-A70F-EB4D3F4C543E}" srcOrd="4" destOrd="0" presId="urn:microsoft.com/office/officeart/2005/8/layout/hList9"/>
    <dgm:cxn modelId="{39DB3004-45F9-4C5E-AB6D-9CB878836602}" type="presParOf" srcId="{8F030826-4A63-4977-8BFD-66942832603D}" destId="{B74A5478-5E1C-40F4-9978-1418C311ECF2}" srcOrd="5" destOrd="0" presId="urn:microsoft.com/office/officeart/2005/8/layout/hList9"/>
    <dgm:cxn modelId="{F216216A-7081-4642-9C92-32A8AA0393B1}" type="presParOf" srcId="{8F030826-4A63-4977-8BFD-66942832603D}" destId="{8A3983BA-C400-404C-830A-4B3B05904792}" srcOrd="6" destOrd="0" presId="urn:microsoft.com/office/officeart/2005/8/layout/hList9"/>
    <dgm:cxn modelId="{5EBD6436-C7EE-402D-B3A8-F7ADEA48DA14}" type="presParOf" srcId="{8A3983BA-C400-404C-830A-4B3B05904792}" destId="{5A0F8318-D1C4-448B-97B8-00FA00BCF1DA}" srcOrd="0" destOrd="0" presId="urn:microsoft.com/office/officeart/2005/8/layout/hList9"/>
    <dgm:cxn modelId="{E41599B0-E00B-4EB3-8E1B-397BC23B678E}" type="presParOf" srcId="{8A3983BA-C400-404C-830A-4B3B05904792}" destId="{12DDC2DA-14A9-4B7E-9379-D42B0AB7D948}" srcOrd="1" destOrd="0" presId="urn:microsoft.com/office/officeart/2005/8/layout/hList9"/>
    <dgm:cxn modelId="{D6DD941E-BD85-498D-8887-B2EBBE71028B}" type="presParOf" srcId="{12DDC2DA-14A9-4B7E-9379-D42B0AB7D948}" destId="{BD5334D0-E1E1-4783-911F-F5F3B98EE062}" srcOrd="0" destOrd="0" presId="urn:microsoft.com/office/officeart/2005/8/layout/hList9"/>
    <dgm:cxn modelId="{E3F7F3AE-3FB5-4D0C-8E05-35DC4A99B1F3}" type="presParOf" srcId="{12DDC2DA-14A9-4B7E-9379-D42B0AB7D948}" destId="{470ACBA0-A705-4049-BA80-45A59C3265E8}" srcOrd="1" destOrd="0" presId="urn:microsoft.com/office/officeart/2005/8/layout/hList9"/>
    <dgm:cxn modelId="{B221ABA5-2322-425A-A34B-0B46AE319DB3}" type="presParOf" srcId="{8A3983BA-C400-404C-830A-4B3B05904792}" destId="{5E615A9A-4A0F-4C00-BBA0-904CD65D8335}" srcOrd="2" destOrd="0" presId="urn:microsoft.com/office/officeart/2005/8/layout/hList9"/>
    <dgm:cxn modelId="{D1EC4C79-F11C-452C-A475-0DEEC508E506}" type="presParOf" srcId="{5E615A9A-4A0F-4C00-BBA0-904CD65D8335}" destId="{8CF57260-AE03-4EDD-9114-61F2004019FF}" srcOrd="0" destOrd="0" presId="urn:microsoft.com/office/officeart/2005/8/layout/hList9"/>
    <dgm:cxn modelId="{AFFA491C-25E1-4217-868A-CDA6A985E9C4}" type="presParOf" srcId="{5E615A9A-4A0F-4C00-BBA0-904CD65D8335}" destId="{DFC55B92-8971-4B43-9E10-08D5E901C0F0}" srcOrd="1" destOrd="0" presId="urn:microsoft.com/office/officeart/2005/8/layout/hList9"/>
    <dgm:cxn modelId="{F813A8BB-F7F5-4B29-BA0F-19C1EAB0B764}" type="presParOf" srcId="{8A3983BA-C400-404C-830A-4B3B05904792}" destId="{4AC753E7-99FA-43C2-B892-5FB02FA741AE}" srcOrd="3" destOrd="0" presId="urn:microsoft.com/office/officeart/2005/8/layout/hList9"/>
    <dgm:cxn modelId="{F76F18B7-7FA2-4353-A9CF-29EDD5D46651}" type="presParOf" srcId="{4AC753E7-99FA-43C2-B892-5FB02FA741AE}" destId="{4099A9FA-BCC7-4CB4-8FF5-3493111732EF}" srcOrd="0" destOrd="0" presId="urn:microsoft.com/office/officeart/2005/8/layout/hList9"/>
    <dgm:cxn modelId="{2C6AA716-A46A-469C-A787-26853F86A093}" type="presParOf" srcId="{4AC753E7-99FA-43C2-B892-5FB02FA741AE}" destId="{1C02C1B4-9964-4270-A9C6-158A4655B4FD}" srcOrd="1" destOrd="0" presId="urn:microsoft.com/office/officeart/2005/8/layout/hList9"/>
    <dgm:cxn modelId="{60C607E7-86D7-4C15-A4B4-BD8A2CEC74A5}" type="presParOf" srcId="{8F030826-4A63-4977-8BFD-66942832603D}" destId="{4C4A0EC2-996D-4390-BC4B-3D6926BE24B9}" srcOrd="7" destOrd="0" presId="urn:microsoft.com/office/officeart/2005/8/layout/hList9"/>
    <dgm:cxn modelId="{F13B5A37-C62C-4807-8B39-1E4E54EABF64}" type="presParOf" srcId="{8F030826-4A63-4977-8BFD-66942832603D}" destId="{F59D7DBE-2097-4697-8784-972ED2F638D4}" srcOrd="8" destOrd="0" presId="urn:microsoft.com/office/officeart/2005/8/layout/hList9"/>
    <dgm:cxn modelId="{9C513F10-0BE9-4FB7-9CEE-2EA02FEE1D79}" type="presParOf" srcId="{8F030826-4A63-4977-8BFD-66942832603D}" destId="{EEC6C130-B5E8-4B41-A5EE-3E93D20D3D7E}" srcOrd="9" destOrd="0" presId="urn:microsoft.com/office/officeart/2005/8/layout/hList9"/>
    <dgm:cxn modelId="{57414CC3-CBB0-422C-ADE9-7939BE874F65}" type="presParOf" srcId="{8F030826-4A63-4977-8BFD-66942832603D}" destId="{806A8E98-ACB4-4241-89A6-AEA2B64DF1C2}" srcOrd="10" destOrd="0" presId="urn:microsoft.com/office/officeart/2005/8/layout/hList9"/>
    <dgm:cxn modelId="{CDAEA967-28FA-4BFD-BD25-02B51E495D8C}" type="presParOf" srcId="{8F030826-4A63-4977-8BFD-66942832603D}" destId="{6A5BC9E6-96B2-4279-947F-CAB055C4A3CA}" srcOrd="11" destOrd="0" presId="urn:microsoft.com/office/officeart/2005/8/layout/hList9"/>
    <dgm:cxn modelId="{475553B0-A4D4-4852-BCD5-F17D6C5941E6}" type="presParOf" srcId="{6A5BC9E6-96B2-4279-947F-CAB055C4A3CA}" destId="{DF1A7401-ACAB-4D9B-9002-F6B21F466D54}" srcOrd="0" destOrd="0" presId="urn:microsoft.com/office/officeart/2005/8/layout/hList9"/>
    <dgm:cxn modelId="{8ACBB9C0-DE06-4B0F-9718-B8F50BEC7A74}" type="presParOf" srcId="{6A5BC9E6-96B2-4279-947F-CAB055C4A3CA}" destId="{950168B7-6080-4CA0-AD49-F0505AEC1867}" srcOrd="1" destOrd="0" presId="urn:microsoft.com/office/officeart/2005/8/layout/hList9"/>
    <dgm:cxn modelId="{D89EBC7A-7F24-4185-9DDE-90E55BD0AE02}" type="presParOf" srcId="{950168B7-6080-4CA0-AD49-F0505AEC1867}" destId="{3F2B737D-D1B9-43D0-98CF-AA628B688D5E}" srcOrd="0" destOrd="0" presId="urn:microsoft.com/office/officeart/2005/8/layout/hList9"/>
    <dgm:cxn modelId="{CF6DBCC0-637E-4DE6-A9E7-A1D254C51CA4}" type="presParOf" srcId="{950168B7-6080-4CA0-AD49-F0505AEC1867}" destId="{9C3C20BB-C84C-4CF2-A65B-FAD8173C7347}" srcOrd="1" destOrd="0" presId="urn:microsoft.com/office/officeart/2005/8/layout/hList9"/>
    <dgm:cxn modelId="{FFBBD8F6-8688-405E-943A-BE5FB81E8FCB}" type="presParOf" srcId="{6A5BC9E6-96B2-4279-947F-CAB055C4A3CA}" destId="{7A69C6A7-8FE8-44C6-81C4-78F648BBBFA4}" srcOrd="2" destOrd="0" presId="urn:microsoft.com/office/officeart/2005/8/layout/hList9"/>
    <dgm:cxn modelId="{555019E3-C08C-4603-815B-04987D70761E}" type="presParOf" srcId="{7A69C6A7-8FE8-44C6-81C4-78F648BBBFA4}" destId="{F35B58F6-E8C2-4E03-AAD6-47832F7CB968}" srcOrd="0" destOrd="0" presId="urn:microsoft.com/office/officeart/2005/8/layout/hList9"/>
    <dgm:cxn modelId="{87E28C38-3A0F-4D25-9623-61ECCAC42921}" type="presParOf" srcId="{7A69C6A7-8FE8-44C6-81C4-78F648BBBFA4}" destId="{63017341-393C-4DA1-A786-188DE995DB4F}" srcOrd="1" destOrd="0" presId="urn:microsoft.com/office/officeart/2005/8/layout/hList9"/>
    <dgm:cxn modelId="{AF646C29-E6B7-4EB7-BDB4-E459DF9320E5}" type="presParOf" srcId="{6A5BC9E6-96B2-4279-947F-CAB055C4A3CA}" destId="{564CD084-A159-420A-A306-DD9D7D84FCE1}" srcOrd="3" destOrd="0" presId="urn:microsoft.com/office/officeart/2005/8/layout/hList9"/>
    <dgm:cxn modelId="{E94F88FA-0803-48B5-8CB7-9B8C77AB7E3E}" type="presParOf" srcId="{564CD084-A159-420A-A306-DD9D7D84FCE1}" destId="{7A8BCA88-D006-49B2-924E-A5D9B8C1DE37}" srcOrd="0" destOrd="0" presId="urn:microsoft.com/office/officeart/2005/8/layout/hList9"/>
    <dgm:cxn modelId="{0D0615C0-443C-4AB8-93A0-59EE9827AE62}" type="presParOf" srcId="{564CD084-A159-420A-A306-DD9D7D84FCE1}" destId="{C3D2F729-2551-42B5-9BF3-7AD304CAA8AE}" srcOrd="1" destOrd="0" presId="urn:microsoft.com/office/officeart/2005/8/layout/hList9"/>
    <dgm:cxn modelId="{090181AC-5A42-4B1F-9827-861CA612C8F3}" type="presParOf" srcId="{8F030826-4A63-4977-8BFD-66942832603D}" destId="{A87E680D-4978-47AA-85C0-AB51392B8D49}" srcOrd="12" destOrd="0" presId="urn:microsoft.com/office/officeart/2005/8/layout/hList9"/>
    <dgm:cxn modelId="{97573957-38A5-495E-9C8C-8E19C3D47168}" type="presParOf" srcId="{8F030826-4A63-4977-8BFD-66942832603D}" destId="{CA190BCB-ED1F-40E4-A60D-999B5490C3D3}" srcOrd="13" destOrd="0" presId="urn:microsoft.com/office/officeart/2005/8/layout/hList9"/>
    <dgm:cxn modelId="{B8D85DD6-6432-4230-8B70-08CD51FB1A75}" type="presParOf" srcId="{8F030826-4A63-4977-8BFD-66942832603D}" destId="{EE58C037-74AC-49FE-B5DF-8AEECE30A9CE}" srcOrd="14" destOrd="0" presId="urn:microsoft.com/office/officeart/2005/8/layout/hList9"/>
    <dgm:cxn modelId="{D4AB7979-6B5D-4821-961A-3FFF982B3C68}" type="presParOf" srcId="{8F030826-4A63-4977-8BFD-66942832603D}" destId="{2D5D7416-7F32-4D46-BABE-89C12F149CA7}" srcOrd="15" destOrd="0" presId="urn:microsoft.com/office/officeart/2005/8/layout/hList9"/>
    <dgm:cxn modelId="{10434090-1DD1-4875-933F-BA8B63C79307}" type="presParOf" srcId="{8F030826-4A63-4977-8BFD-66942832603D}" destId="{558828F6-92C2-4217-BE41-00777AAB8B95}" srcOrd="16" destOrd="0" presId="urn:microsoft.com/office/officeart/2005/8/layout/hList9"/>
    <dgm:cxn modelId="{28EF772D-DE01-4D43-9D51-2FD37BAC89C2}" type="presParOf" srcId="{558828F6-92C2-4217-BE41-00777AAB8B95}" destId="{FD5005AD-6C16-4D66-8C99-347909D3DC05}" srcOrd="0" destOrd="0" presId="urn:microsoft.com/office/officeart/2005/8/layout/hList9"/>
    <dgm:cxn modelId="{D0BDF2FE-83DE-4B16-A4C8-985F9D710AE5}" type="presParOf" srcId="{558828F6-92C2-4217-BE41-00777AAB8B95}" destId="{C8FFC061-31B9-42E6-9523-B132C95FE039}" srcOrd="1" destOrd="0" presId="urn:microsoft.com/office/officeart/2005/8/layout/hList9"/>
    <dgm:cxn modelId="{2AE609FB-5439-4C2C-814A-C16DFE29CEE6}" type="presParOf" srcId="{C8FFC061-31B9-42E6-9523-B132C95FE039}" destId="{335B0B67-597F-44CD-99EF-BA8E3AB44EB0}" srcOrd="0" destOrd="0" presId="urn:microsoft.com/office/officeart/2005/8/layout/hList9"/>
    <dgm:cxn modelId="{3E043C56-A995-454A-8577-9477127E4234}" type="presParOf" srcId="{C8FFC061-31B9-42E6-9523-B132C95FE039}" destId="{84DB7FC4-12BF-46C2-96EF-175F948CF775}" srcOrd="1" destOrd="0" presId="urn:microsoft.com/office/officeart/2005/8/layout/hList9"/>
    <dgm:cxn modelId="{FB14A293-1EFF-4D11-BC0E-BCE6A070899A}" type="presParOf" srcId="{558828F6-92C2-4217-BE41-00777AAB8B95}" destId="{C1D28A42-BB90-485B-AD87-90078EA2B187}" srcOrd="2" destOrd="0" presId="urn:microsoft.com/office/officeart/2005/8/layout/hList9"/>
    <dgm:cxn modelId="{BCB94C8B-243B-423D-8495-BA602C601D54}" type="presParOf" srcId="{C1D28A42-BB90-485B-AD87-90078EA2B187}" destId="{42FB1B8C-CA96-4796-A46D-9AAE60E8EC34}" srcOrd="0" destOrd="0" presId="urn:microsoft.com/office/officeart/2005/8/layout/hList9"/>
    <dgm:cxn modelId="{3286B2E4-DF6D-4145-A126-212B8AF126B2}" type="presParOf" srcId="{C1D28A42-BB90-485B-AD87-90078EA2B187}" destId="{8A55D0F1-F722-4C87-A9F4-811DE9C7C528}" srcOrd="1" destOrd="0" presId="urn:microsoft.com/office/officeart/2005/8/layout/hList9"/>
    <dgm:cxn modelId="{B63C6437-D18A-419D-9FE7-E7ECFB8A0422}" type="presParOf" srcId="{558828F6-92C2-4217-BE41-00777AAB8B95}" destId="{1DB01167-7AE0-4566-BB3B-DF2AB5449245}" srcOrd="3" destOrd="0" presId="urn:microsoft.com/office/officeart/2005/8/layout/hList9"/>
    <dgm:cxn modelId="{8362D6CD-35BB-44FF-BD56-2A49C38A03BA}" type="presParOf" srcId="{1DB01167-7AE0-4566-BB3B-DF2AB5449245}" destId="{C8549F5C-9490-4A34-94ED-B3C8DD56125B}" srcOrd="0" destOrd="0" presId="urn:microsoft.com/office/officeart/2005/8/layout/hList9"/>
    <dgm:cxn modelId="{7701F77E-4C8F-4B2F-8941-DB7FCFADCE04}" type="presParOf" srcId="{1DB01167-7AE0-4566-BB3B-DF2AB5449245}" destId="{5A6D1943-B237-475C-B86B-F951FDB89D20}" srcOrd="1" destOrd="0" presId="urn:microsoft.com/office/officeart/2005/8/layout/hList9"/>
    <dgm:cxn modelId="{88CEB754-7DFD-4259-AD55-1FC00BE17703}" type="presParOf" srcId="{558828F6-92C2-4217-BE41-00777AAB8B95}" destId="{3C32671D-8669-409F-B3D6-46D0F9096CB7}" srcOrd="4" destOrd="0" presId="urn:microsoft.com/office/officeart/2005/8/layout/hList9"/>
    <dgm:cxn modelId="{B4C5D523-8CE6-4436-82CC-6BE19A83B024}" type="presParOf" srcId="{3C32671D-8669-409F-B3D6-46D0F9096CB7}" destId="{52B4DED1-0904-4722-92C4-EA853A54B31F}" srcOrd="0" destOrd="0" presId="urn:microsoft.com/office/officeart/2005/8/layout/hList9"/>
    <dgm:cxn modelId="{0B337A52-9B46-4F32-9A0A-35CED9C4FA14}" type="presParOf" srcId="{3C32671D-8669-409F-B3D6-46D0F9096CB7}" destId="{89B19954-EB66-401E-99C6-2216AB91A539}" srcOrd="1" destOrd="0" presId="urn:microsoft.com/office/officeart/2005/8/layout/hList9"/>
    <dgm:cxn modelId="{8A58FBEA-1338-484A-BC8B-58EF934EF7FC}" type="presParOf" srcId="{8F030826-4A63-4977-8BFD-66942832603D}" destId="{42E33ABA-3F1A-4B98-849B-1A3D6C278238}" srcOrd="17" destOrd="0" presId="urn:microsoft.com/office/officeart/2005/8/layout/hList9"/>
    <dgm:cxn modelId="{365C30B3-ABA0-4036-9208-C6388D11EA73}" type="presParOf" srcId="{8F030826-4A63-4977-8BFD-66942832603D}" destId="{E6876E63-A127-42AF-8831-75D8ADD39F12}" srcOrd="18" destOrd="0" presId="urn:microsoft.com/office/officeart/2005/8/layout/hList9"/>
    <dgm:cxn modelId="{F01E3976-7131-4E74-90CC-B07D27C1F88A}" type="presParOf" srcId="{8F030826-4A63-4977-8BFD-66942832603D}" destId="{8C291E30-273C-44FD-A340-9202152659BA}" srcOrd="19" destOrd="0" presId="urn:microsoft.com/office/officeart/2005/8/layout/hList9"/>
    <dgm:cxn modelId="{BBADA194-9024-49DA-8AF6-9CBF1FB1D029}" type="presParOf" srcId="{8F030826-4A63-4977-8BFD-66942832603D}" destId="{17DA5D67-3730-467D-8C85-BCAA9363B448}" srcOrd="20" destOrd="0" presId="urn:microsoft.com/office/officeart/2005/8/layout/hList9"/>
    <dgm:cxn modelId="{04A12022-37BC-4935-99D2-921486DF263B}" type="presParOf" srcId="{8F030826-4A63-4977-8BFD-66942832603D}" destId="{04E060FB-AD18-41FF-9FF6-AE8E39F10BE8}" srcOrd="21" destOrd="0" presId="urn:microsoft.com/office/officeart/2005/8/layout/hList9"/>
    <dgm:cxn modelId="{EF03DA0E-D307-4E7F-B37D-315AC1B671FB}" type="presParOf" srcId="{04E060FB-AD18-41FF-9FF6-AE8E39F10BE8}" destId="{E56936F2-7387-4D44-AB45-90098738BD27}" srcOrd="0" destOrd="0" presId="urn:microsoft.com/office/officeart/2005/8/layout/hList9"/>
    <dgm:cxn modelId="{7ACA9003-CD55-4956-8F84-6CB6D35CC0AE}" type="presParOf" srcId="{04E060FB-AD18-41FF-9FF6-AE8E39F10BE8}" destId="{F8775BC1-570E-48F7-B685-FEACB7F7EACD}" srcOrd="1" destOrd="0" presId="urn:microsoft.com/office/officeart/2005/8/layout/hList9"/>
    <dgm:cxn modelId="{FCFDFF5E-DFA5-483A-9846-32B812B9696D}" type="presParOf" srcId="{F8775BC1-570E-48F7-B685-FEACB7F7EACD}" destId="{A4F5A203-D189-40DF-A496-F7FDD6D1CEDE}" srcOrd="0" destOrd="0" presId="urn:microsoft.com/office/officeart/2005/8/layout/hList9"/>
    <dgm:cxn modelId="{25A2FC81-CE6F-4314-814D-1CBFF0F900BF}" type="presParOf" srcId="{F8775BC1-570E-48F7-B685-FEACB7F7EACD}" destId="{EAB6A242-4BC8-4C67-BFA5-9EBFB8BE04A0}" srcOrd="1" destOrd="0" presId="urn:microsoft.com/office/officeart/2005/8/layout/hList9"/>
    <dgm:cxn modelId="{24E760A0-40DA-41BB-AA77-6A62CA363A58}" type="presParOf" srcId="{04E060FB-AD18-41FF-9FF6-AE8E39F10BE8}" destId="{359F9A65-C95C-4BC0-98E7-DBB1B86801B8}" srcOrd="2" destOrd="0" presId="urn:microsoft.com/office/officeart/2005/8/layout/hList9"/>
    <dgm:cxn modelId="{B4F4DAF3-71E6-412D-B577-D76C260EBA0F}" type="presParOf" srcId="{359F9A65-C95C-4BC0-98E7-DBB1B86801B8}" destId="{A7E17C9C-6D91-46D3-8CD7-2A39763E044B}" srcOrd="0" destOrd="0" presId="urn:microsoft.com/office/officeart/2005/8/layout/hList9"/>
    <dgm:cxn modelId="{33CE8271-B853-46E4-B0C6-9F45C58FBE34}" type="presParOf" srcId="{359F9A65-C95C-4BC0-98E7-DBB1B86801B8}" destId="{9B460956-0CD3-4239-B661-D7BC57212520}" srcOrd="1" destOrd="0" presId="urn:microsoft.com/office/officeart/2005/8/layout/hList9"/>
    <dgm:cxn modelId="{A4821206-FB42-4E83-B4FB-F74BB34F835E}" type="presParOf" srcId="{8F030826-4A63-4977-8BFD-66942832603D}" destId="{75566562-7054-4F05-9413-F6F5111BFA35}" srcOrd="22" destOrd="0" presId="urn:microsoft.com/office/officeart/2005/8/layout/hList9"/>
    <dgm:cxn modelId="{6770E957-9734-4CDF-B679-B804EFCBB8C1}" type="presParOf" srcId="{8F030826-4A63-4977-8BFD-66942832603D}" destId="{5F5B1D2F-CF04-4A7B-BD25-DB1040D7A220}" srcOrd="2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285809-AAF2-4B75-A11C-6E7F922414C5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C88E63-2C69-4AD0-88EB-EF1335BD2D94}">
      <dgm:prSet phldrT="[Text]"/>
      <dgm:spPr/>
      <dgm:t>
        <a:bodyPr/>
        <a:lstStyle/>
        <a:p>
          <a:endParaRPr lang="en-US"/>
        </a:p>
      </dgm:t>
    </dgm:pt>
    <dgm:pt modelId="{8A6C4E3E-77E2-404A-89AA-0C6ED6684AD7}" type="parTrans" cxnId="{552092D1-7C37-4F08-B311-ED21EF49CCEB}">
      <dgm:prSet/>
      <dgm:spPr/>
      <dgm:t>
        <a:bodyPr/>
        <a:lstStyle/>
        <a:p>
          <a:endParaRPr lang="en-US"/>
        </a:p>
      </dgm:t>
    </dgm:pt>
    <dgm:pt modelId="{0A40B38D-6166-46EC-A909-673E71B5F4CD}" type="sibTrans" cxnId="{552092D1-7C37-4F08-B311-ED21EF49CCEB}">
      <dgm:prSet/>
      <dgm:spPr/>
      <dgm:t>
        <a:bodyPr/>
        <a:lstStyle/>
        <a:p>
          <a:endParaRPr lang="en-US"/>
        </a:p>
      </dgm:t>
    </dgm:pt>
    <dgm:pt modelId="{0E14BDF5-C925-4EF3-A795-B4834D070F64}">
      <dgm:prSet phldrT="[Text]"/>
      <dgm:spPr/>
      <dgm:t>
        <a:bodyPr/>
        <a:lstStyle/>
        <a:p>
          <a:endParaRPr lang="en-US"/>
        </a:p>
      </dgm:t>
    </dgm:pt>
    <dgm:pt modelId="{C1310883-1F46-4160-AB9D-CF147466FF69}" type="parTrans" cxnId="{9F0CC207-E5E2-4E63-86FC-8E351A83E5A9}">
      <dgm:prSet/>
      <dgm:spPr/>
      <dgm:t>
        <a:bodyPr/>
        <a:lstStyle/>
        <a:p>
          <a:endParaRPr lang="en-US"/>
        </a:p>
      </dgm:t>
    </dgm:pt>
    <dgm:pt modelId="{2B224BE2-8E7B-4F4A-BE73-D597A4A72B3C}" type="sibTrans" cxnId="{9F0CC207-E5E2-4E63-86FC-8E351A83E5A9}">
      <dgm:prSet/>
      <dgm:spPr/>
      <dgm:t>
        <a:bodyPr/>
        <a:lstStyle/>
        <a:p>
          <a:endParaRPr lang="en-US"/>
        </a:p>
      </dgm:t>
    </dgm:pt>
    <dgm:pt modelId="{E531739D-CBD6-4E09-93A3-5FB8383EAEA0}">
      <dgm:prSet phldrT="[Text]"/>
      <dgm:spPr/>
      <dgm:t>
        <a:bodyPr/>
        <a:lstStyle/>
        <a:p>
          <a:endParaRPr lang="en-US"/>
        </a:p>
      </dgm:t>
    </dgm:pt>
    <dgm:pt modelId="{1EC54392-0AB2-4730-96DE-723F2ED7104E}" type="parTrans" cxnId="{BFBBDC84-8B20-48D6-8FDD-5F8B518D3E1D}">
      <dgm:prSet/>
      <dgm:spPr/>
      <dgm:t>
        <a:bodyPr/>
        <a:lstStyle/>
        <a:p>
          <a:endParaRPr lang="en-US"/>
        </a:p>
      </dgm:t>
    </dgm:pt>
    <dgm:pt modelId="{830616B0-8AB0-4750-AB7E-ED3048DB68D6}" type="sibTrans" cxnId="{BFBBDC84-8B20-48D6-8FDD-5F8B518D3E1D}">
      <dgm:prSet/>
      <dgm:spPr/>
      <dgm:t>
        <a:bodyPr/>
        <a:lstStyle/>
        <a:p>
          <a:endParaRPr lang="en-US"/>
        </a:p>
      </dgm:t>
    </dgm:pt>
    <dgm:pt modelId="{C2DD00E3-C92D-4BF5-82A3-D7F3C7B823BF}">
      <dgm:prSet phldrT="[Text]"/>
      <dgm:spPr/>
      <dgm:t>
        <a:bodyPr/>
        <a:lstStyle/>
        <a:p>
          <a:endParaRPr lang="en-US"/>
        </a:p>
      </dgm:t>
    </dgm:pt>
    <dgm:pt modelId="{1555637C-EFA8-4772-8EC8-DC879F04FFBE}" type="parTrans" cxnId="{06E416CE-5370-4AB5-8D23-4A1E9C852340}">
      <dgm:prSet/>
      <dgm:spPr/>
      <dgm:t>
        <a:bodyPr/>
        <a:lstStyle/>
        <a:p>
          <a:endParaRPr lang="en-US"/>
        </a:p>
      </dgm:t>
    </dgm:pt>
    <dgm:pt modelId="{A80EEC93-9FFE-4B48-850C-A5DE607478B4}" type="sibTrans" cxnId="{06E416CE-5370-4AB5-8D23-4A1E9C852340}">
      <dgm:prSet/>
      <dgm:spPr/>
      <dgm:t>
        <a:bodyPr/>
        <a:lstStyle/>
        <a:p>
          <a:endParaRPr lang="en-US"/>
        </a:p>
      </dgm:t>
    </dgm:pt>
    <dgm:pt modelId="{03D8D1B7-330E-493B-B6EE-5B791F1C232F}">
      <dgm:prSet phldrT="[Text]"/>
      <dgm:spPr/>
      <dgm:t>
        <a:bodyPr/>
        <a:lstStyle/>
        <a:p>
          <a:endParaRPr lang="en-US"/>
        </a:p>
      </dgm:t>
    </dgm:pt>
    <dgm:pt modelId="{09AA63D2-8C37-4BD3-9BB3-B58256FA31C6}" type="parTrans" cxnId="{0CED4915-33A6-4BD4-B86F-15CE90923812}">
      <dgm:prSet/>
      <dgm:spPr/>
      <dgm:t>
        <a:bodyPr/>
        <a:lstStyle/>
        <a:p>
          <a:endParaRPr lang="en-US"/>
        </a:p>
      </dgm:t>
    </dgm:pt>
    <dgm:pt modelId="{9A3C71ED-F7DD-4412-B4C0-6F435BB54ECC}" type="sibTrans" cxnId="{0CED4915-33A6-4BD4-B86F-15CE90923812}">
      <dgm:prSet/>
      <dgm:spPr/>
      <dgm:t>
        <a:bodyPr/>
        <a:lstStyle/>
        <a:p>
          <a:endParaRPr lang="en-US"/>
        </a:p>
      </dgm:t>
    </dgm:pt>
    <dgm:pt modelId="{96745ADD-3D6A-431C-AE13-5C2F70B25C82}">
      <dgm:prSet phldrT="[Text]"/>
      <dgm:spPr/>
      <dgm:t>
        <a:bodyPr/>
        <a:lstStyle/>
        <a:p>
          <a:endParaRPr lang="en-US"/>
        </a:p>
      </dgm:t>
    </dgm:pt>
    <dgm:pt modelId="{9B8425C9-511E-4B9C-88EA-A1C7B0458EC0}" type="parTrans" cxnId="{D54BFEFD-EE98-420B-865B-F5FF2E2E77DF}">
      <dgm:prSet/>
      <dgm:spPr/>
      <dgm:t>
        <a:bodyPr/>
        <a:lstStyle/>
        <a:p>
          <a:endParaRPr lang="en-US"/>
        </a:p>
      </dgm:t>
    </dgm:pt>
    <dgm:pt modelId="{529B5A3C-D822-45EE-83D0-7DBF5C4E3742}" type="sibTrans" cxnId="{D54BFEFD-EE98-420B-865B-F5FF2E2E77DF}">
      <dgm:prSet/>
      <dgm:spPr/>
      <dgm:t>
        <a:bodyPr/>
        <a:lstStyle/>
        <a:p>
          <a:endParaRPr lang="en-US"/>
        </a:p>
      </dgm:t>
    </dgm:pt>
    <dgm:pt modelId="{7E544D38-3B27-45A9-8952-263954442A7F}" type="pres">
      <dgm:prSet presAssocID="{61285809-AAF2-4B75-A11C-6E7F922414C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D28F19-18F1-4C63-845A-A8F72F8964C6}" type="pres">
      <dgm:prSet presAssocID="{0E14BDF5-C925-4EF3-A795-B4834D070F64}" presName="dummy" presStyleCnt="0"/>
      <dgm:spPr/>
    </dgm:pt>
    <dgm:pt modelId="{71341F5B-E240-44BC-88C9-3AE654C8D0E9}" type="pres">
      <dgm:prSet presAssocID="{0E14BDF5-C925-4EF3-A795-B4834D070F64}" presName="node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867DC6-A485-4ACC-8C85-F5728D7B6978}" type="pres">
      <dgm:prSet presAssocID="{2B224BE2-8E7B-4F4A-BE73-D597A4A72B3C}" presName="sibTrans" presStyleLbl="node1" presStyleIdx="0" presStyleCnt="6"/>
      <dgm:spPr/>
      <dgm:t>
        <a:bodyPr/>
        <a:lstStyle/>
        <a:p>
          <a:endParaRPr lang="en-US"/>
        </a:p>
      </dgm:t>
    </dgm:pt>
    <dgm:pt modelId="{38108417-6E0A-4725-B083-B92E294A9B1F}" type="pres">
      <dgm:prSet presAssocID="{E531739D-CBD6-4E09-93A3-5FB8383EAEA0}" presName="dummy" presStyleCnt="0"/>
      <dgm:spPr/>
    </dgm:pt>
    <dgm:pt modelId="{5D6DF4E6-81CE-4690-993D-E97C03AECDCE}" type="pres">
      <dgm:prSet presAssocID="{E531739D-CBD6-4E09-93A3-5FB8383EAEA0}" presName="node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446314-A5CA-4967-928D-29C44E4A536D}" type="pres">
      <dgm:prSet presAssocID="{830616B0-8AB0-4750-AB7E-ED3048DB68D6}" presName="sibTrans" presStyleLbl="node1" presStyleIdx="1" presStyleCnt="6"/>
      <dgm:spPr/>
      <dgm:t>
        <a:bodyPr/>
        <a:lstStyle/>
        <a:p>
          <a:endParaRPr lang="en-US"/>
        </a:p>
      </dgm:t>
    </dgm:pt>
    <dgm:pt modelId="{A2EA3713-86AC-4D2B-B6F1-32B92912C5EF}" type="pres">
      <dgm:prSet presAssocID="{C2DD00E3-C92D-4BF5-82A3-D7F3C7B823BF}" presName="dummy" presStyleCnt="0"/>
      <dgm:spPr/>
    </dgm:pt>
    <dgm:pt modelId="{DDDB4591-C7A9-4AEB-8805-9441823A0531}" type="pres">
      <dgm:prSet presAssocID="{C2DD00E3-C92D-4BF5-82A3-D7F3C7B823BF}" presName="node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4BFAA2-A926-45DF-B8FC-77AC992BBF46}" type="pres">
      <dgm:prSet presAssocID="{A80EEC93-9FFE-4B48-850C-A5DE607478B4}" presName="sibTrans" presStyleLbl="node1" presStyleIdx="2" presStyleCnt="6"/>
      <dgm:spPr/>
      <dgm:t>
        <a:bodyPr/>
        <a:lstStyle/>
        <a:p>
          <a:endParaRPr lang="en-US"/>
        </a:p>
      </dgm:t>
    </dgm:pt>
    <dgm:pt modelId="{4B1ADDDE-C7AC-48E3-9CBE-B94476D11963}" type="pres">
      <dgm:prSet presAssocID="{03D8D1B7-330E-493B-B6EE-5B791F1C232F}" presName="dummy" presStyleCnt="0"/>
      <dgm:spPr/>
    </dgm:pt>
    <dgm:pt modelId="{C4F70261-0A07-425B-99CB-415B47CEA63E}" type="pres">
      <dgm:prSet presAssocID="{03D8D1B7-330E-493B-B6EE-5B791F1C232F}" presName="node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57B5C6-37E6-4117-BA0D-BC8C4FA03A5B}" type="pres">
      <dgm:prSet presAssocID="{9A3C71ED-F7DD-4412-B4C0-6F435BB54ECC}" presName="sibTrans" presStyleLbl="node1" presStyleIdx="3" presStyleCnt="6"/>
      <dgm:spPr/>
      <dgm:t>
        <a:bodyPr/>
        <a:lstStyle/>
        <a:p>
          <a:endParaRPr lang="en-US"/>
        </a:p>
      </dgm:t>
    </dgm:pt>
    <dgm:pt modelId="{29026E67-04E0-4717-A841-6DDFD8051EF5}" type="pres">
      <dgm:prSet presAssocID="{96745ADD-3D6A-431C-AE13-5C2F70B25C82}" presName="dummy" presStyleCnt="0"/>
      <dgm:spPr/>
    </dgm:pt>
    <dgm:pt modelId="{555ED90F-1728-4904-A810-C320B264A0AE}" type="pres">
      <dgm:prSet presAssocID="{96745ADD-3D6A-431C-AE13-5C2F70B25C82}" presName="node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947FC4-C51B-47AE-B023-D9DECBEC81FA}" type="pres">
      <dgm:prSet presAssocID="{529B5A3C-D822-45EE-83D0-7DBF5C4E3742}" presName="sibTrans" presStyleLbl="node1" presStyleIdx="4" presStyleCnt="6"/>
      <dgm:spPr/>
      <dgm:t>
        <a:bodyPr/>
        <a:lstStyle/>
        <a:p>
          <a:endParaRPr lang="en-US"/>
        </a:p>
      </dgm:t>
    </dgm:pt>
    <dgm:pt modelId="{D825DA2C-48A2-4C25-AA76-4B40E880653A}" type="pres">
      <dgm:prSet presAssocID="{CFC88E63-2C69-4AD0-88EB-EF1335BD2D94}" presName="dummy" presStyleCnt="0"/>
      <dgm:spPr/>
    </dgm:pt>
    <dgm:pt modelId="{C61DA2D4-41D6-4E4B-86F8-EF1D9351513C}" type="pres">
      <dgm:prSet presAssocID="{CFC88E63-2C69-4AD0-88EB-EF1335BD2D94}" presName="node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97AD1-C1EA-40CC-92C0-BB4478D25362}" type="pres">
      <dgm:prSet presAssocID="{0A40B38D-6166-46EC-A909-673E71B5F4CD}" presName="sibTrans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221A17D6-2581-42C2-AA09-C52D3605AE5C}" type="presOf" srcId="{03D8D1B7-330E-493B-B6EE-5B791F1C232F}" destId="{C4F70261-0A07-425B-99CB-415B47CEA63E}" srcOrd="0" destOrd="0" presId="urn:microsoft.com/office/officeart/2005/8/layout/cycle1"/>
    <dgm:cxn modelId="{1EAB7202-0070-44D5-A063-BE3E76C68686}" type="presOf" srcId="{61285809-AAF2-4B75-A11C-6E7F922414C5}" destId="{7E544D38-3B27-45A9-8952-263954442A7F}" srcOrd="0" destOrd="0" presId="urn:microsoft.com/office/officeart/2005/8/layout/cycle1"/>
    <dgm:cxn modelId="{52E4B9CF-5C49-4812-B533-06877B469E3B}" type="presOf" srcId="{C2DD00E3-C92D-4BF5-82A3-D7F3C7B823BF}" destId="{DDDB4591-C7A9-4AEB-8805-9441823A0531}" srcOrd="0" destOrd="0" presId="urn:microsoft.com/office/officeart/2005/8/layout/cycle1"/>
    <dgm:cxn modelId="{84B0560F-5731-4D28-A40E-E476835D13D7}" type="presOf" srcId="{0E14BDF5-C925-4EF3-A795-B4834D070F64}" destId="{71341F5B-E240-44BC-88C9-3AE654C8D0E9}" srcOrd="0" destOrd="0" presId="urn:microsoft.com/office/officeart/2005/8/layout/cycle1"/>
    <dgm:cxn modelId="{552092D1-7C37-4F08-B311-ED21EF49CCEB}" srcId="{61285809-AAF2-4B75-A11C-6E7F922414C5}" destId="{CFC88E63-2C69-4AD0-88EB-EF1335BD2D94}" srcOrd="5" destOrd="0" parTransId="{8A6C4E3E-77E2-404A-89AA-0C6ED6684AD7}" sibTransId="{0A40B38D-6166-46EC-A909-673E71B5F4CD}"/>
    <dgm:cxn modelId="{C2C57ED7-F214-4770-8B5E-5BCAA1799161}" type="presOf" srcId="{9A3C71ED-F7DD-4412-B4C0-6F435BB54ECC}" destId="{0657B5C6-37E6-4117-BA0D-BC8C4FA03A5B}" srcOrd="0" destOrd="0" presId="urn:microsoft.com/office/officeart/2005/8/layout/cycle1"/>
    <dgm:cxn modelId="{162148CD-4F07-424B-A2F7-469CCC21AB52}" type="presOf" srcId="{E531739D-CBD6-4E09-93A3-5FB8383EAEA0}" destId="{5D6DF4E6-81CE-4690-993D-E97C03AECDCE}" srcOrd="0" destOrd="0" presId="urn:microsoft.com/office/officeart/2005/8/layout/cycle1"/>
    <dgm:cxn modelId="{D54BFEFD-EE98-420B-865B-F5FF2E2E77DF}" srcId="{61285809-AAF2-4B75-A11C-6E7F922414C5}" destId="{96745ADD-3D6A-431C-AE13-5C2F70B25C82}" srcOrd="4" destOrd="0" parTransId="{9B8425C9-511E-4B9C-88EA-A1C7B0458EC0}" sibTransId="{529B5A3C-D822-45EE-83D0-7DBF5C4E3742}"/>
    <dgm:cxn modelId="{629AE429-C93E-49A5-A5A9-B080583E648C}" type="presOf" srcId="{A80EEC93-9FFE-4B48-850C-A5DE607478B4}" destId="{AB4BFAA2-A926-45DF-B8FC-77AC992BBF46}" srcOrd="0" destOrd="0" presId="urn:microsoft.com/office/officeart/2005/8/layout/cycle1"/>
    <dgm:cxn modelId="{46EEEB90-703A-473E-8617-67F257ADAD64}" type="presOf" srcId="{2B224BE2-8E7B-4F4A-BE73-D597A4A72B3C}" destId="{B8867DC6-A485-4ACC-8C85-F5728D7B6978}" srcOrd="0" destOrd="0" presId="urn:microsoft.com/office/officeart/2005/8/layout/cycle1"/>
    <dgm:cxn modelId="{9F0CC207-E5E2-4E63-86FC-8E351A83E5A9}" srcId="{61285809-AAF2-4B75-A11C-6E7F922414C5}" destId="{0E14BDF5-C925-4EF3-A795-B4834D070F64}" srcOrd="0" destOrd="0" parTransId="{C1310883-1F46-4160-AB9D-CF147466FF69}" sibTransId="{2B224BE2-8E7B-4F4A-BE73-D597A4A72B3C}"/>
    <dgm:cxn modelId="{BFBBDC84-8B20-48D6-8FDD-5F8B518D3E1D}" srcId="{61285809-AAF2-4B75-A11C-6E7F922414C5}" destId="{E531739D-CBD6-4E09-93A3-5FB8383EAEA0}" srcOrd="1" destOrd="0" parTransId="{1EC54392-0AB2-4730-96DE-723F2ED7104E}" sibTransId="{830616B0-8AB0-4750-AB7E-ED3048DB68D6}"/>
    <dgm:cxn modelId="{4DA89CA0-3AC9-4640-B967-C2CEFC35FFC2}" type="presOf" srcId="{830616B0-8AB0-4750-AB7E-ED3048DB68D6}" destId="{84446314-A5CA-4967-928D-29C44E4A536D}" srcOrd="0" destOrd="0" presId="urn:microsoft.com/office/officeart/2005/8/layout/cycle1"/>
    <dgm:cxn modelId="{7A5E8FE7-5016-4EE5-8FD9-23145B81B962}" type="presOf" srcId="{529B5A3C-D822-45EE-83D0-7DBF5C4E3742}" destId="{A4947FC4-C51B-47AE-B023-D9DECBEC81FA}" srcOrd="0" destOrd="0" presId="urn:microsoft.com/office/officeart/2005/8/layout/cycle1"/>
    <dgm:cxn modelId="{E0F3256F-BE2D-4C46-ABE9-08D89CFFB9F3}" type="presOf" srcId="{0A40B38D-6166-46EC-A909-673E71B5F4CD}" destId="{0D597AD1-C1EA-40CC-92C0-BB4478D25362}" srcOrd="0" destOrd="0" presId="urn:microsoft.com/office/officeart/2005/8/layout/cycle1"/>
    <dgm:cxn modelId="{B476A3FD-5B74-4C9F-92F8-B13D1E02883C}" type="presOf" srcId="{CFC88E63-2C69-4AD0-88EB-EF1335BD2D94}" destId="{C61DA2D4-41D6-4E4B-86F8-EF1D9351513C}" srcOrd="0" destOrd="0" presId="urn:microsoft.com/office/officeart/2005/8/layout/cycle1"/>
    <dgm:cxn modelId="{FEAC2374-157F-40D2-9AA6-8E8AE965D841}" type="presOf" srcId="{96745ADD-3D6A-431C-AE13-5C2F70B25C82}" destId="{555ED90F-1728-4904-A810-C320B264A0AE}" srcOrd="0" destOrd="0" presId="urn:microsoft.com/office/officeart/2005/8/layout/cycle1"/>
    <dgm:cxn modelId="{06E416CE-5370-4AB5-8D23-4A1E9C852340}" srcId="{61285809-AAF2-4B75-A11C-6E7F922414C5}" destId="{C2DD00E3-C92D-4BF5-82A3-D7F3C7B823BF}" srcOrd="2" destOrd="0" parTransId="{1555637C-EFA8-4772-8EC8-DC879F04FFBE}" sibTransId="{A80EEC93-9FFE-4B48-850C-A5DE607478B4}"/>
    <dgm:cxn modelId="{0CED4915-33A6-4BD4-B86F-15CE90923812}" srcId="{61285809-AAF2-4B75-A11C-6E7F922414C5}" destId="{03D8D1B7-330E-493B-B6EE-5B791F1C232F}" srcOrd="3" destOrd="0" parTransId="{09AA63D2-8C37-4BD3-9BB3-B58256FA31C6}" sibTransId="{9A3C71ED-F7DD-4412-B4C0-6F435BB54ECC}"/>
    <dgm:cxn modelId="{4C8C57F1-8B83-4EEB-8EA4-F8A55BE3D344}" type="presParOf" srcId="{7E544D38-3B27-45A9-8952-263954442A7F}" destId="{1FD28F19-18F1-4C63-845A-A8F72F8964C6}" srcOrd="0" destOrd="0" presId="urn:microsoft.com/office/officeart/2005/8/layout/cycle1"/>
    <dgm:cxn modelId="{9A5DC18D-5D38-4DE5-BA9F-D9337AF90DDC}" type="presParOf" srcId="{7E544D38-3B27-45A9-8952-263954442A7F}" destId="{71341F5B-E240-44BC-88C9-3AE654C8D0E9}" srcOrd="1" destOrd="0" presId="urn:microsoft.com/office/officeart/2005/8/layout/cycle1"/>
    <dgm:cxn modelId="{9D26A95F-C9FD-4548-A0B7-D37844206AA0}" type="presParOf" srcId="{7E544D38-3B27-45A9-8952-263954442A7F}" destId="{B8867DC6-A485-4ACC-8C85-F5728D7B6978}" srcOrd="2" destOrd="0" presId="urn:microsoft.com/office/officeart/2005/8/layout/cycle1"/>
    <dgm:cxn modelId="{A4A9E534-41E8-4548-8D19-83A9D15E7439}" type="presParOf" srcId="{7E544D38-3B27-45A9-8952-263954442A7F}" destId="{38108417-6E0A-4725-B083-B92E294A9B1F}" srcOrd="3" destOrd="0" presId="urn:microsoft.com/office/officeart/2005/8/layout/cycle1"/>
    <dgm:cxn modelId="{0CA3ECA1-568F-459F-AA87-EAD25D786273}" type="presParOf" srcId="{7E544D38-3B27-45A9-8952-263954442A7F}" destId="{5D6DF4E6-81CE-4690-993D-E97C03AECDCE}" srcOrd="4" destOrd="0" presId="urn:microsoft.com/office/officeart/2005/8/layout/cycle1"/>
    <dgm:cxn modelId="{0E6BDCF5-8307-4926-9462-F7972F33A64C}" type="presParOf" srcId="{7E544D38-3B27-45A9-8952-263954442A7F}" destId="{84446314-A5CA-4967-928D-29C44E4A536D}" srcOrd="5" destOrd="0" presId="urn:microsoft.com/office/officeart/2005/8/layout/cycle1"/>
    <dgm:cxn modelId="{90E89129-2F18-4BF0-92CF-55AA01198513}" type="presParOf" srcId="{7E544D38-3B27-45A9-8952-263954442A7F}" destId="{A2EA3713-86AC-4D2B-B6F1-32B92912C5EF}" srcOrd="6" destOrd="0" presId="urn:microsoft.com/office/officeart/2005/8/layout/cycle1"/>
    <dgm:cxn modelId="{9F5C9044-7ED4-4947-B483-1B1C24F11668}" type="presParOf" srcId="{7E544D38-3B27-45A9-8952-263954442A7F}" destId="{DDDB4591-C7A9-4AEB-8805-9441823A0531}" srcOrd="7" destOrd="0" presId="urn:microsoft.com/office/officeart/2005/8/layout/cycle1"/>
    <dgm:cxn modelId="{1CF9E56D-01DC-4ED3-BC8F-AF5F03F4500C}" type="presParOf" srcId="{7E544D38-3B27-45A9-8952-263954442A7F}" destId="{AB4BFAA2-A926-45DF-B8FC-77AC992BBF46}" srcOrd="8" destOrd="0" presId="urn:microsoft.com/office/officeart/2005/8/layout/cycle1"/>
    <dgm:cxn modelId="{DA325A9F-9496-4D6F-A352-6CE57458433C}" type="presParOf" srcId="{7E544D38-3B27-45A9-8952-263954442A7F}" destId="{4B1ADDDE-C7AC-48E3-9CBE-B94476D11963}" srcOrd="9" destOrd="0" presId="urn:microsoft.com/office/officeart/2005/8/layout/cycle1"/>
    <dgm:cxn modelId="{060F0E0A-5175-4CBE-BECE-A7D491F836AE}" type="presParOf" srcId="{7E544D38-3B27-45A9-8952-263954442A7F}" destId="{C4F70261-0A07-425B-99CB-415B47CEA63E}" srcOrd="10" destOrd="0" presId="urn:microsoft.com/office/officeart/2005/8/layout/cycle1"/>
    <dgm:cxn modelId="{6C4DDB14-6106-4745-8DCB-17A200D5160B}" type="presParOf" srcId="{7E544D38-3B27-45A9-8952-263954442A7F}" destId="{0657B5C6-37E6-4117-BA0D-BC8C4FA03A5B}" srcOrd="11" destOrd="0" presId="urn:microsoft.com/office/officeart/2005/8/layout/cycle1"/>
    <dgm:cxn modelId="{B5731E95-4214-43D6-9240-EB3D84E8816D}" type="presParOf" srcId="{7E544D38-3B27-45A9-8952-263954442A7F}" destId="{29026E67-04E0-4717-A841-6DDFD8051EF5}" srcOrd="12" destOrd="0" presId="urn:microsoft.com/office/officeart/2005/8/layout/cycle1"/>
    <dgm:cxn modelId="{64369711-AC19-438F-8515-9C757A80831A}" type="presParOf" srcId="{7E544D38-3B27-45A9-8952-263954442A7F}" destId="{555ED90F-1728-4904-A810-C320B264A0AE}" srcOrd="13" destOrd="0" presId="urn:microsoft.com/office/officeart/2005/8/layout/cycle1"/>
    <dgm:cxn modelId="{04E26228-26AE-4748-913C-CD9530DDD188}" type="presParOf" srcId="{7E544D38-3B27-45A9-8952-263954442A7F}" destId="{A4947FC4-C51B-47AE-B023-D9DECBEC81FA}" srcOrd="14" destOrd="0" presId="urn:microsoft.com/office/officeart/2005/8/layout/cycle1"/>
    <dgm:cxn modelId="{561AE7AC-FC30-4214-BFC4-4DA139DA12A0}" type="presParOf" srcId="{7E544D38-3B27-45A9-8952-263954442A7F}" destId="{D825DA2C-48A2-4C25-AA76-4B40E880653A}" srcOrd="15" destOrd="0" presId="urn:microsoft.com/office/officeart/2005/8/layout/cycle1"/>
    <dgm:cxn modelId="{2C591C31-4A0F-43BB-B67B-7B601ACAD32C}" type="presParOf" srcId="{7E544D38-3B27-45A9-8952-263954442A7F}" destId="{C61DA2D4-41D6-4E4B-86F8-EF1D9351513C}" srcOrd="16" destOrd="0" presId="urn:microsoft.com/office/officeart/2005/8/layout/cycle1"/>
    <dgm:cxn modelId="{13CCBF1A-4160-4E23-A601-250098A6DA0D}" type="presParOf" srcId="{7E544D38-3B27-45A9-8952-263954442A7F}" destId="{0D597AD1-C1EA-40CC-92C0-BB4478D25362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285809-AAF2-4B75-A11C-6E7F922414C5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C88E63-2C69-4AD0-88EB-EF1335BD2D94}">
      <dgm:prSet phldrT="[Text]"/>
      <dgm:spPr/>
      <dgm:t>
        <a:bodyPr/>
        <a:lstStyle/>
        <a:p>
          <a:endParaRPr lang="en-US"/>
        </a:p>
      </dgm:t>
    </dgm:pt>
    <dgm:pt modelId="{8A6C4E3E-77E2-404A-89AA-0C6ED6684AD7}" type="parTrans" cxnId="{552092D1-7C37-4F08-B311-ED21EF49CCEB}">
      <dgm:prSet/>
      <dgm:spPr/>
      <dgm:t>
        <a:bodyPr/>
        <a:lstStyle/>
        <a:p>
          <a:endParaRPr lang="en-US"/>
        </a:p>
      </dgm:t>
    </dgm:pt>
    <dgm:pt modelId="{0A40B38D-6166-46EC-A909-673E71B5F4CD}" type="sibTrans" cxnId="{552092D1-7C37-4F08-B311-ED21EF49CCEB}">
      <dgm:prSet/>
      <dgm:spPr/>
      <dgm:t>
        <a:bodyPr/>
        <a:lstStyle/>
        <a:p>
          <a:endParaRPr lang="en-US"/>
        </a:p>
      </dgm:t>
    </dgm:pt>
    <dgm:pt modelId="{0E14BDF5-C925-4EF3-A795-B4834D070F64}">
      <dgm:prSet phldrT="[Text]"/>
      <dgm:spPr/>
      <dgm:t>
        <a:bodyPr/>
        <a:lstStyle/>
        <a:p>
          <a:endParaRPr lang="en-US" dirty="0"/>
        </a:p>
      </dgm:t>
    </dgm:pt>
    <dgm:pt modelId="{C1310883-1F46-4160-AB9D-CF147466FF69}" type="parTrans" cxnId="{9F0CC207-E5E2-4E63-86FC-8E351A83E5A9}">
      <dgm:prSet/>
      <dgm:spPr/>
      <dgm:t>
        <a:bodyPr/>
        <a:lstStyle/>
        <a:p>
          <a:endParaRPr lang="en-US"/>
        </a:p>
      </dgm:t>
    </dgm:pt>
    <dgm:pt modelId="{2B224BE2-8E7B-4F4A-BE73-D597A4A72B3C}" type="sibTrans" cxnId="{9F0CC207-E5E2-4E63-86FC-8E351A83E5A9}">
      <dgm:prSet/>
      <dgm:spPr/>
      <dgm:t>
        <a:bodyPr/>
        <a:lstStyle/>
        <a:p>
          <a:endParaRPr lang="en-US"/>
        </a:p>
      </dgm:t>
    </dgm:pt>
    <dgm:pt modelId="{E531739D-CBD6-4E09-93A3-5FB8383EAEA0}">
      <dgm:prSet phldrT="[Text]"/>
      <dgm:spPr/>
      <dgm:t>
        <a:bodyPr/>
        <a:lstStyle/>
        <a:p>
          <a:endParaRPr lang="en-US"/>
        </a:p>
      </dgm:t>
    </dgm:pt>
    <dgm:pt modelId="{1EC54392-0AB2-4730-96DE-723F2ED7104E}" type="parTrans" cxnId="{BFBBDC84-8B20-48D6-8FDD-5F8B518D3E1D}">
      <dgm:prSet/>
      <dgm:spPr/>
      <dgm:t>
        <a:bodyPr/>
        <a:lstStyle/>
        <a:p>
          <a:endParaRPr lang="en-US"/>
        </a:p>
      </dgm:t>
    </dgm:pt>
    <dgm:pt modelId="{830616B0-8AB0-4750-AB7E-ED3048DB68D6}" type="sibTrans" cxnId="{BFBBDC84-8B20-48D6-8FDD-5F8B518D3E1D}">
      <dgm:prSet/>
      <dgm:spPr/>
      <dgm:t>
        <a:bodyPr/>
        <a:lstStyle/>
        <a:p>
          <a:endParaRPr lang="en-US"/>
        </a:p>
      </dgm:t>
    </dgm:pt>
    <dgm:pt modelId="{C2DD00E3-C92D-4BF5-82A3-D7F3C7B823BF}">
      <dgm:prSet phldrT="[Text]"/>
      <dgm:spPr/>
      <dgm:t>
        <a:bodyPr/>
        <a:lstStyle/>
        <a:p>
          <a:endParaRPr lang="en-US"/>
        </a:p>
      </dgm:t>
    </dgm:pt>
    <dgm:pt modelId="{1555637C-EFA8-4772-8EC8-DC879F04FFBE}" type="parTrans" cxnId="{06E416CE-5370-4AB5-8D23-4A1E9C852340}">
      <dgm:prSet/>
      <dgm:spPr/>
      <dgm:t>
        <a:bodyPr/>
        <a:lstStyle/>
        <a:p>
          <a:endParaRPr lang="en-US"/>
        </a:p>
      </dgm:t>
    </dgm:pt>
    <dgm:pt modelId="{A80EEC93-9FFE-4B48-850C-A5DE607478B4}" type="sibTrans" cxnId="{06E416CE-5370-4AB5-8D23-4A1E9C852340}">
      <dgm:prSet/>
      <dgm:spPr/>
      <dgm:t>
        <a:bodyPr/>
        <a:lstStyle/>
        <a:p>
          <a:endParaRPr lang="en-US"/>
        </a:p>
      </dgm:t>
    </dgm:pt>
    <dgm:pt modelId="{03D8D1B7-330E-493B-B6EE-5B791F1C232F}">
      <dgm:prSet phldrT="[Text]"/>
      <dgm:spPr/>
      <dgm:t>
        <a:bodyPr/>
        <a:lstStyle/>
        <a:p>
          <a:endParaRPr lang="en-US"/>
        </a:p>
      </dgm:t>
    </dgm:pt>
    <dgm:pt modelId="{09AA63D2-8C37-4BD3-9BB3-B58256FA31C6}" type="parTrans" cxnId="{0CED4915-33A6-4BD4-B86F-15CE90923812}">
      <dgm:prSet/>
      <dgm:spPr/>
      <dgm:t>
        <a:bodyPr/>
        <a:lstStyle/>
        <a:p>
          <a:endParaRPr lang="en-US"/>
        </a:p>
      </dgm:t>
    </dgm:pt>
    <dgm:pt modelId="{9A3C71ED-F7DD-4412-B4C0-6F435BB54ECC}" type="sibTrans" cxnId="{0CED4915-33A6-4BD4-B86F-15CE90923812}">
      <dgm:prSet/>
      <dgm:spPr/>
      <dgm:t>
        <a:bodyPr/>
        <a:lstStyle/>
        <a:p>
          <a:endParaRPr lang="en-US"/>
        </a:p>
      </dgm:t>
    </dgm:pt>
    <dgm:pt modelId="{96745ADD-3D6A-431C-AE13-5C2F70B25C82}">
      <dgm:prSet phldrT="[Text]"/>
      <dgm:spPr/>
      <dgm:t>
        <a:bodyPr/>
        <a:lstStyle/>
        <a:p>
          <a:endParaRPr lang="en-US"/>
        </a:p>
      </dgm:t>
    </dgm:pt>
    <dgm:pt modelId="{9B8425C9-511E-4B9C-88EA-A1C7B0458EC0}" type="parTrans" cxnId="{D54BFEFD-EE98-420B-865B-F5FF2E2E77DF}">
      <dgm:prSet/>
      <dgm:spPr/>
      <dgm:t>
        <a:bodyPr/>
        <a:lstStyle/>
        <a:p>
          <a:endParaRPr lang="en-US"/>
        </a:p>
      </dgm:t>
    </dgm:pt>
    <dgm:pt modelId="{529B5A3C-D822-45EE-83D0-7DBF5C4E3742}" type="sibTrans" cxnId="{D54BFEFD-EE98-420B-865B-F5FF2E2E77DF}">
      <dgm:prSet/>
      <dgm:spPr/>
      <dgm:t>
        <a:bodyPr/>
        <a:lstStyle/>
        <a:p>
          <a:endParaRPr lang="en-US"/>
        </a:p>
      </dgm:t>
    </dgm:pt>
    <dgm:pt modelId="{7E544D38-3B27-45A9-8952-263954442A7F}" type="pres">
      <dgm:prSet presAssocID="{61285809-AAF2-4B75-A11C-6E7F922414C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D28F19-18F1-4C63-845A-A8F72F8964C6}" type="pres">
      <dgm:prSet presAssocID="{0E14BDF5-C925-4EF3-A795-B4834D070F64}" presName="dummy" presStyleCnt="0"/>
      <dgm:spPr/>
    </dgm:pt>
    <dgm:pt modelId="{71341F5B-E240-44BC-88C9-3AE654C8D0E9}" type="pres">
      <dgm:prSet presAssocID="{0E14BDF5-C925-4EF3-A795-B4834D070F64}" presName="node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867DC6-A485-4ACC-8C85-F5728D7B6978}" type="pres">
      <dgm:prSet presAssocID="{2B224BE2-8E7B-4F4A-BE73-D597A4A72B3C}" presName="sibTrans" presStyleLbl="node1" presStyleIdx="0" presStyleCnt="6"/>
      <dgm:spPr/>
      <dgm:t>
        <a:bodyPr/>
        <a:lstStyle/>
        <a:p>
          <a:endParaRPr lang="en-US"/>
        </a:p>
      </dgm:t>
    </dgm:pt>
    <dgm:pt modelId="{38108417-6E0A-4725-B083-B92E294A9B1F}" type="pres">
      <dgm:prSet presAssocID="{E531739D-CBD6-4E09-93A3-5FB8383EAEA0}" presName="dummy" presStyleCnt="0"/>
      <dgm:spPr/>
    </dgm:pt>
    <dgm:pt modelId="{5D6DF4E6-81CE-4690-993D-E97C03AECDCE}" type="pres">
      <dgm:prSet presAssocID="{E531739D-CBD6-4E09-93A3-5FB8383EAEA0}" presName="node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446314-A5CA-4967-928D-29C44E4A536D}" type="pres">
      <dgm:prSet presAssocID="{830616B0-8AB0-4750-AB7E-ED3048DB68D6}" presName="sibTrans" presStyleLbl="node1" presStyleIdx="1" presStyleCnt="6"/>
      <dgm:spPr/>
      <dgm:t>
        <a:bodyPr/>
        <a:lstStyle/>
        <a:p>
          <a:endParaRPr lang="en-US"/>
        </a:p>
      </dgm:t>
    </dgm:pt>
    <dgm:pt modelId="{A2EA3713-86AC-4D2B-B6F1-32B92912C5EF}" type="pres">
      <dgm:prSet presAssocID="{C2DD00E3-C92D-4BF5-82A3-D7F3C7B823BF}" presName="dummy" presStyleCnt="0"/>
      <dgm:spPr/>
    </dgm:pt>
    <dgm:pt modelId="{DDDB4591-C7A9-4AEB-8805-9441823A0531}" type="pres">
      <dgm:prSet presAssocID="{C2DD00E3-C92D-4BF5-82A3-D7F3C7B823BF}" presName="node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4BFAA2-A926-45DF-B8FC-77AC992BBF46}" type="pres">
      <dgm:prSet presAssocID="{A80EEC93-9FFE-4B48-850C-A5DE607478B4}" presName="sibTrans" presStyleLbl="node1" presStyleIdx="2" presStyleCnt="6"/>
      <dgm:spPr/>
      <dgm:t>
        <a:bodyPr/>
        <a:lstStyle/>
        <a:p>
          <a:endParaRPr lang="en-US"/>
        </a:p>
      </dgm:t>
    </dgm:pt>
    <dgm:pt modelId="{4B1ADDDE-C7AC-48E3-9CBE-B94476D11963}" type="pres">
      <dgm:prSet presAssocID="{03D8D1B7-330E-493B-B6EE-5B791F1C232F}" presName="dummy" presStyleCnt="0"/>
      <dgm:spPr/>
    </dgm:pt>
    <dgm:pt modelId="{C4F70261-0A07-425B-99CB-415B47CEA63E}" type="pres">
      <dgm:prSet presAssocID="{03D8D1B7-330E-493B-B6EE-5B791F1C232F}" presName="node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57B5C6-37E6-4117-BA0D-BC8C4FA03A5B}" type="pres">
      <dgm:prSet presAssocID="{9A3C71ED-F7DD-4412-B4C0-6F435BB54ECC}" presName="sibTrans" presStyleLbl="node1" presStyleIdx="3" presStyleCnt="6"/>
      <dgm:spPr/>
      <dgm:t>
        <a:bodyPr/>
        <a:lstStyle/>
        <a:p>
          <a:endParaRPr lang="en-US"/>
        </a:p>
      </dgm:t>
    </dgm:pt>
    <dgm:pt modelId="{29026E67-04E0-4717-A841-6DDFD8051EF5}" type="pres">
      <dgm:prSet presAssocID="{96745ADD-3D6A-431C-AE13-5C2F70B25C82}" presName="dummy" presStyleCnt="0"/>
      <dgm:spPr/>
    </dgm:pt>
    <dgm:pt modelId="{555ED90F-1728-4904-A810-C320B264A0AE}" type="pres">
      <dgm:prSet presAssocID="{96745ADD-3D6A-431C-AE13-5C2F70B25C82}" presName="node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947FC4-C51B-47AE-B023-D9DECBEC81FA}" type="pres">
      <dgm:prSet presAssocID="{529B5A3C-D822-45EE-83D0-7DBF5C4E3742}" presName="sibTrans" presStyleLbl="node1" presStyleIdx="4" presStyleCnt="6"/>
      <dgm:spPr/>
      <dgm:t>
        <a:bodyPr/>
        <a:lstStyle/>
        <a:p>
          <a:endParaRPr lang="en-US"/>
        </a:p>
      </dgm:t>
    </dgm:pt>
    <dgm:pt modelId="{D825DA2C-48A2-4C25-AA76-4B40E880653A}" type="pres">
      <dgm:prSet presAssocID="{CFC88E63-2C69-4AD0-88EB-EF1335BD2D94}" presName="dummy" presStyleCnt="0"/>
      <dgm:spPr/>
    </dgm:pt>
    <dgm:pt modelId="{C61DA2D4-41D6-4E4B-86F8-EF1D9351513C}" type="pres">
      <dgm:prSet presAssocID="{CFC88E63-2C69-4AD0-88EB-EF1335BD2D94}" presName="node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97AD1-C1EA-40CC-92C0-BB4478D25362}" type="pres">
      <dgm:prSet presAssocID="{0A40B38D-6166-46EC-A909-673E71B5F4CD}" presName="sibTrans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391213CF-D5F2-4B0F-ABD2-D9206F1A7424}" type="presOf" srcId="{9A3C71ED-F7DD-4412-B4C0-6F435BB54ECC}" destId="{0657B5C6-37E6-4117-BA0D-BC8C4FA03A5B}" srcOrd="0" destOrd="0" presId="urn:microsoft.com/office/officeart/2005/8/layout/cycle1"/>
    <dgm:cxn modelId="{28BD15A6-4CBE-4B46-ACA2-884014B0C7CA}" type="presOf" srcId="{2B224BE2-8E7B-4F4A-BE73-D597A4A72B3C}" destId="{B8867DC6-A485-4ACC-8C85-F5728D7B6978}" srcOrd="0" destOrd="0" presId="urn:microsoft.com/office/officeart/2005/8/layout/cycle1"/>
    <dgm:cxn modelId="{16D3FB33-032F-49C6-8237-442ED8C5AD2F}" type="presOf" srcId="{529B5A3C-D822-45EE-83D0-7DBF5C4E3742}" destId="{A4947FC4-C51B-47AE-B023-D9DECBEC81FA}" srcOrd="0" destOrd="0" presId="urn:microsoft.com/office/officeart/2005/8/layout/cycle1"/>
    <dgm:cxn modelId="{552092D1-7C37-4F08-B311-ED21EF49CCEB}" srcId="{61285809-AAF2-4B75-A11C-6E7F922414C5}" destId="{CFC88E63-2C69-4AD0-88EB-EF1335BD2D94}" srcOrd="5" destOrd="0" parTransId="{8A6C4E3E-77E2-404A-89AA-0C6ED6684AD7}" sibTransId="{0A40B38D-6166-46EC-A909-673E71B5F4CD}"/>
    <dgm:cxn modelId="{62FA42BA-755D-48BE-B2EC-35DCBFF101A2}" type="presOf" srcId="{E531739D-CBD6-4E09-93A3-5FB8383EAEA0}" destId="{5D6DF4E6-81CE-4690-993D-E97C03AECDCE}" srcOrd="0" destOrd="0" presId="urn:microsoft.com/office/officeart/2005/8/layout/cycle1"/>
    <dgm:cxn modelId="{D54BFEFD-EE98-420B-865B-F5FF2E2E77DF}" srcId="{61285809-AAF2-4B75-A11C-6E7F922414C5}" destId="{96745ADD-3D6A-431C-AE13-5C2F70B25C82}" srcOrd="4" destOrd="0" parTransId="{9B8425C9-511E-4B9C-88EA-A1C7B0458EC0}" sibTransId="{529B5A3C-D822-45EE-83D0-7DBF5C4E3742}"/>
    <dgm:cxn modelId="{39B4EBE3-E7C9-45D3-A3B7-3A6890CC1BEE}" type="presOf" srcId="{61285809-AAF2-4B75-A11C-6E7F922414C5}" destId="{7E544D38-3B27-45A9-8952-263954442A7F}" srcOrd="0" destOrd="0" presId="urn:microsoft.com/office/officeart/2005/8/layout/cycle1"/>
    <dgm:cxn modelId="{F3D17B56-51A0-45B5-8190-38DDD540D83F}" type="presOf" srcId="{A80EEC93-9FFE-4B48-850C-A5DE607478B4}" destId="{AB4BFAA2-A926-45DF-B8FC-77AC992BBF46}" srcOrd="0" destOrd="0" presId="urn:microsoft.com/office/officeart/2005/8/layout/cycle1"/>
    <dgm:cxn modelId="{43614183-4F8A-4373-847F-9FB2E51CF570}" type="presOf" srcId="{0E14BDF5-C925-4EF3-A795-B4834D070F64}" destId="{71341F5B-E240-44BC-88C9-3AE654C8D0E9}" srcOrd="0" destOrd="0" presId="urn:microsoft.com/office/officeart/2005/8/layout/cycle1"/>
    <dgm:cxn modelId="{E2B74B04-6182-4FF8-8135-EED0FD97109A}" type="presOf" srcId="{96745ADD-3D6A-431C-AE13-5C2F70B25C82}" destId="{555ED90F-1728-4904-A810-C320B264A0AE}" srcOrd="0" destOrd="0" presId="urn:microsoft.com/office/officeart/2005/8/layout/cycle1"/>
    <dgm:cxn modelId="{800DCFD0-70FA-40EA-872D-CF1D0949B1D6}" type="presOf" srcId="{03D8D1B7-330E-493B-B6EE-5B791F1C232F}" destId="{C4F70261-0A07-425B-99CB-415B47CEA63E}" srcOrd="0" destOrd="0" presId="urn:microsoft.com/office/officeart/2005/8/layout/cycle1"/>
    <dgm:cxn modelId="{9F0CC207-E5E2-4E63-86FC-8E351A83E5A9}" srcId="{61285809-AAF2-4B75-A11C-6E7F922414C5}" destId="{0E14BDF5-C925-4EF3-A795-B4834D070F64}" srcOrd="0" destOrd="0" parTransId="{C1310883-1F46-4160-AB9D-CF147466FF69}" sibTransId="{2B224BE2-8E7B-4F4A-BE73-D597A4A72B3C}"/>
    <dgm:cxn modelId="{BFBBDC84-8B20-48D6-8FDD-5F8B518D3E1D}" srcId="{61285809-AAF2-4B75-A11C-6E7F922414C5}" destId="{E531739D-CBD6-4E09-93A3-5FB8383EAEA0}" srcOrd="1" destOrd="0" parTransId="{1EC54392-0AB2-4730-96DE-723F2ED7104E}" sibTransId="{830616B0-8AB0-4750-AB7E-ED3048DB68D6}"/>
    <dgm:cxn modelId="{A396609A-1B4F-4581-BAFD-3A08A60CA565}" type="presOf" srcId="{CFC88E63-2C69-4AD0-88EB-EF1335BD2D94}" destId="{C61DA2D4-41D6-4E4B-86F8-EF1D9351513C}" srcOrd="0" destOrd="0" presId="urn:microsoft.com/office/officeart/2005/8/layout/cycle1"/>
    <dgm:cxn modelId="{B3D95901-9D17-443C-A8D6-E54C51DFA673}" type="presOf" srcId="{C2DD00E3-C92D-4BF5-82A3-D7F3C7B823BF}" destId="{DDDB4591-C7A9-4AEB-8805-9441823A0531}" srcOrd="0" destOrd="0" presId="urn:microsoft.com/office/officeart/2005/8/layout/cycle1"/>
    <dgm:cxn modelId="{8F30ECD5-6BF0-489F-9360-1A3D4425A3E9}" type="presOf" srcId="{830616B0-8AB0-4750-AB7E-ED3048DB68D6}" destId="{84446314-A5CA-4967-928D-29C44E4A536D}" srcOrd="0" destOrd="0" presId="urn:microsoft.com/office/officeart/2005/8/layout/cycle1"/>
    <dgm:cxn modelId="{06E416CE-5370-4AB5-8D23-4A1E9C852340}" srcId="{61285809-AAF2-4B75-A11C-6E7F922414C5}" destId="{C2DD00E3-C92D-4BF5-82A3-D7F3C7B823BF}" srcOrd="2" destOrd="0" parTransId="{1555637C-EFA8-4772-8EC8-DC879F04FFBE}" sibTransId="{A80EEC93-9FFE-4B48-850C-A5DE607478B4}"/>
    <dgm:cxn modelId="{0CED4915-33A6-4BD4-B86F-15CE90923812}" srcId="{61285809-AAF2-4B75-A11C-6E7F922414C5}" destId="{03D8D1B7-330E-493B-B6EE-5B791F1C232F}" srcOrd="3" destOrd="0" parTransId="{09AA63D2-8C37-4BD3-9BB3-B58256FA31C6}" sibTransId="{9A3C71ED-F7DD-4412-B4C0-6F435BB54ECC}"/>
    <dgm:cxn modelId="{C04E1FFD-7286-4305-972C-F7949DC397CB}" type="presOf" srcId="{0A40B38D-6166-46EC-A909-673E71B5F4CD}" destId="{0D597AD1-C1EA-40CC-92C0-BB4478D25362}" srcOrd="0" destOrd="0" presId="urn:microsoft.com/office/officeart/2005/8/layout/cycle1"/>
    <dgm:cxn modelId="{9B5E8ACB-2C46-4D9C-AA15-B41C79567AC4}" type="presParOf" srcId="{7E544D38-3B27-45A9-8952-263954442A7F}" destId="{1FD28F19-18F1-4C63-845A-A8F72F8964C6}" srcOrd="0" destOrd="0" presId="urn:microsoft.com/office/officeart/2005/8/layout/cycle1"/>
    <dgm:cxn modelId="{971614D8-B815-437F-A782-12409D7A5253}" type="presParOf" srcId="{7E544D38-3B27-45A9-8952-263954442A7F}" destId="{71341F5B-E240-44BC-88C9-3AE654C8D0E9}" srcOrd="1" destOrd="0" presId="urn:microsoft.com/office/officeart/2005/8/layout/cycle1"/>
    <dgm:cxn modelId="{61C736FD-DB18-429D-AB09-D7CDDF0C1D9E}" type="presParOf" srcId="{7E544D38-3B27-45A9-8952-263954442A7F}" destId="{B8867DC6-A485-4ACC-8C85-F5728D7B6978}" srcOrd="2" destOrd="0" presId="urn:microsoft.com/office/officeart/2005/8/layout/cycle1"/>
    <dgm:cxn modelId="{FC352EDF-54A7-4B86-9DD8-F1929F4DA488}" type="presParOf" srcId="{7E544D38-3B27-45A9-8952-263954442A7F}" destId="{38108417-6E0A-4725-B083-B92E294A9B1F}" srcOrd="3" destOrd="0" presId="urn:microsoft.com/office/officeart/2005/8/layout/cycle1"/>
    <dgm:cxn modelId="{BEE972AE-87FE-47AF-8461-218DBE4C6C1B}" type="presParOf" srcId="{7E544D38-3B27-45A9-8952-263954442A7F}" destId="{5D6DF4E6-81CE-4690-993D-E97C03AECDCE}" srcOrd="4" destOrd="0" presId="urn:microsoft.com/office/officeart/2005/8/layout/cycle1"/>
    <dgm:cxn modelId="{82B9A2EA-E06F-4C71-B8D6-ACB9C4184C7B}" type="presParOf" srcId="{7E544D38-3B27-45A9-8952-263954442A7F}" destId="{84446314-A5CA-4967-928D-29C44E4A536D}" srcOrd="5" destOrd="0" presId="urn:microsoft.com/office/officeart/2005/8/layout/cycle1"/>
    <dgm:cxn modelId="{36B49BE0-6A62-4D9B-8D38-91D6A8C8ADC4}" type="presParOf" srcId="{7E544D38-3B27-45A9-8952-263954442A7F}" destId="{A2EA3713-86AC-4D2B-B6F1-32B92912C5EF}" srcOrd="6" destOrd="0" presId="urn:microsoft.com/office/officeart/2005/8/layout/cycle1"/>
    <dgm:cxn modelId="{F232E1C4-10AE-47CC-948C-A7534E4B4B9B}" type="presParOf" srcId="{7E544D38-3B27-45A9-8952-263954442A7F}" destId="{DDDB4591-C7A9-4AEB-8805-9441823A0531}" srcOrd="7" destOrd="0" presId="urn:microsoft.com/office/officeart/2005/8/layout/cycle1"/>
    <dgm:cxn modelId="{963AC730-14A7-4E2E-9835-67C244E70186}" type="presParOf" srcId="{7E544D38-3B27-45A9-8952-263954442A7F}" destId="{AB4BFAA2-A926-45DF-B8FC-77AC992BBF46}" srcOrd="8" destOrd="0" presId="urn:microsoft.com/office/officeart/2005/8/layout/cycle1"/>
    <dgm:cxn modelId="{56BA500E-0660-40C0-B098-3237AD08304E}" type="presParOf" srcId="{7E544D38-3B27-45A9-8952-263954442A7F}" destId="{4B1ADDDE-C7AC-48E3-9CBE-B94476D11963}" srcOrd="9" destOrd="0" presId="urn:microsoft.com/office/officeart/2005/8/layout/cycle1"/>
    <dgm:cxn modelId="{2FFA65E6-39CA-4B7B-ADDC-83BBBFBB97FD}" type="presParOf" srcId="{7E544D38-3B27-45A9-8952-263954442A7F}" destId="{C4F70261-0A07-425B-99CB-415B47CEA63E}" srcOrd="10" destOrd="0" presId="urn:microsoft.com/office/officeart/2005/8/layout/cycle1"/>
    <dgm:cxn modelId="{035D34E6-0B86-4520-8284-5464377DBD94}" type="presParOf" srcId="{7E544D38-3B27-45A9-8952-263954442A7F}" destId="{0657B5C6-37E6-4117-BA0D-BC8C4FA03A5B}" srcOrd="11" destOrd="0" presId="urn:microsoft.com/office/officeart/2005/8/layout/cycle1"/>
    <dgm:cxn modelId="{C7C9286E-D880-4A00-B9B8-E53C0F402847}" type="presParOf" srcId="{7E544D38-3B27-45A9-8952-263954442A7F}" destId="{29026E67-04E0-4717-A841-6DDFD8051EF5}" srcOrd="12" destOrd="0" presId="urn:microsoft.com/office/officeart/2005/8/layout/cycle1"/>
    <dgm:cxn modelId="{B0B6E20C-7A52-4594-9062-C3C72E9DAA15}" type="presParOf" srcId="{7E544D38-3B27-45A9-8952-263954442A7F}" destId="{555ED90F-1728-4904-A810-C320B264A0AE}" srcOrd="13" destOrd="0" presId="urn:microsoft.com/office/officeart/2005/8/layout/cycle1"/>
    <dgm:cxn modelId="{1F594CAE-946E-414D-A54A-ECBEBC7624C9}" type="presParOf" srcId="{7E544D38-3B27-45A9-8952-263954442A7F}" destId="{A4947FC4-C51B-47AE-B023-D9DECBEC81FA}" srcOrd="14" destOrd="0" presId="urn:microsoft.com/office/officeart/2005/8/layout/cycle1"/>
    <dgm:cxn modelId="{0237A8FE-F7F8-40A9-8C3D-E35D7C28BC57}" type="presParOf" srcId="{7E544D38-3B27-45A9-8952-263954442A7F}" destId="{D825DA2C-48A2-4C25-AA76-4B40E880653A}" srcOrd="15" destOrd="0" presId="urn:microsoft.com/office/officeart/2005/8/layout/cycle1"/>
    <dgm:cxn modelId="{6676183D-5EFF-42A1-A18B-BA41885A7310}" type="presParOf" srcId="{7E544D38-3B27-45A9-8952-263954442A7F}" destId="{C61DA2D4-41D6-4E4B-86F8-EF1D9351513C}" srcOrd="16" destOrd="0" presId="urn:microsoft.com/office/officeart/2005/8/layout/cycle1"/>
    <dgm:cxn modelId="{09224EC7-2B8A-4770-A625-AE25C1EE3712}" type="presParOf" srcId="{7E544D38-3B27-45A9-8952-263954442A7F}" destId="{0D597AD1-C1EA-40CC-92C0-BB4478D25362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1285809-AAF2-4B75-A11C-6E7F922414C5}" type="doc">
      <dgm:prSet loTypeId="urn:microsoft.com/office/officeart/2005/8/layout/cycle1" loCatId="cycle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CFC88E63-2C69-4AD0-88EB-EF1335BD2D94}">
      <dgm:prSet phldrT="[Text]"/>
      <dgm:spPr/>
      <dgm:t>
        <a:bodyPr/>
        <a:lstStyle/>
        <a:p>
          <a:endParaRPr lang="en-US"/>
        </a:p>
      </dgm:t>
    </dgm:pt>
    <dgm:pt modelId="{8A6C4E3E-77E2-404A-89AA-0C6ED6684AD7}" type="parTrans" cxnId="{552092D1-7C37-4F08-B311-ED21EF49CCEB}">
      <dgm:prSet/>
      <dgm:spPr/>
      <dgm:t>
        <a:bodyPr/>
        <a:lstStyle/>
        <a:p>
          <a:endParaRPr lang="en-US"/>
        </a:p>
      </dgm:t>
    </dgm:pt>
    <dgm:pt modelId="{0A40B38D-6166-46EC-A909-673E71B5F4CD}" type="sibTrans" cxnId="{552092D1-7C37-4F08-B311-ED21EF49CCEB}">
      <dgm:prSet/>
      <dgm:spPr/>
      <dgm:t>
        <a:bodyPr/>
        <a:lstStyle/>
        <a:p>
          <a:endParaRPr lang="en-US"/>
        </a:p>
      </dgm:t>
    </dgm:pt>
    <dgm:pt modelId="{0E14BDF5-C925-4EF3-A795-B4834D070F64}">
      <dgm:prSet phldrT="[Text]"/>
      <dgm:spPr/>
      <dgm:t>
        <a:bodyPr/>
        <a:lstStyle/>
        <a:p>
          <a:endParaRPr lang="en-US" dirty="0"/>
        </a:p>
      </dgm:t>
    </dgm:pt>
    <dgm:pt modelId="{C1310883-1F46-4160-AB9D-CF147466FF69}" type="parTrans" cxnId="{9F0CC207-E5E2-4E63-86FC-8E351A83E5A9}">
      <dgm:prSet/>
      <dgm:spPr/>
      <dgm:t>
        <a:bodyPr/>
        <a:lstStyle/>
        <a:p>
          <a:endParaRPr lang="en-US"/>
        </a:p>
      </dgm:t>
    </dgm:pt>
    <dgm:pt modelId="{2B224BE2-8E7B-4F4A-BE73-D597A4A72B3C}" type="sibTrans" cxnId="{9F0CC207-E5E2-4E63-86FC-8E351A83E5A9}">
      <dgm:prSet/>
      <dgm:spPr/>
      <dgm:t>
        <a:bodyPr/>
        <a:lstStyle/>
        <a:p>
          <a:endParaRPr lang="en-US"/>
        </a:p>
      </dgm:t>
    </dgm:pt>
    <dgm:pt modelId="{E531739D-CBD6-4E09-93A3-5FB8383EAEA0}">
      <dgm:prSet phldrT="[Text]"/>
      <dgm:spPr/>
      <dgm:t>
        <a:bodyPr/>
        <a:lstStyle/>
        <a:p>
          <a:endParaRPr lang="en-US" dirty="0"/>
        </a:p>
      </dgm:t>
    </dgm:pt>
    <dgm:pt modelId="{1EC54392-0AB2-4730-96DE-723F2ED7104E}" type="parTrans" cxnId="{BFBBDC84-8B20-48D6-8FDD-5F8B518D3E1D}">
      <dgm:prSet/>
      <dgm:spPr/>
      <dgm:t>
        <a:bodyPr/>
        <a:lstStyle/>
        <a:p>
          <a:endParaRPr lang="en-US"/>
        </a:p>
      </dgm:t>
    </dgm:pt>
    <dgm:pt modelId="{830616B0-8AB0-4750-AB7E-ED3048DB68D6}" type="sibTrans" cxnId="{BFBBDC84-8B20-48D6-8FDD-5F8B518D3E1D}">
      <dgm:prSet/>
      <dgm:spPr/>
      <dgm:t>
        <a:bodyPr/>
        <a:lstStyle/>
        <a:p>
          <a:endParaRPr lang="en-US"/>
        </a:p>
      </dgm:t>
    </dgm:pt>
    <dgm:pt modelId="{C2DD00E3-C92D-4BF5-82A3-D7F3C7B823BF}">
      <dgm:prSet phldrT="[Text]"/>
      <dgm:spPr/>
      <dgm:t>
        <a:bodyPr/>
        <a:lstStyle/>
        <a:p>
          <a:endParaRPr lang="en-US"/>
        </a:p>
      </dgm:t>
    </dgm:pt>
    <dgm:pt modelId="{1555637C-EFA8-4772-8EC8-DC879F04FFBE}" type="parTrans" cxnId="{06E416CE-5370-4AB5-8D23-4A1E9C852340}">
      <dgm:prSet/>
      <dgm:spPr/>
      <dgm:t>
        <a:bodyPr/>
        <a:lstStyle/>
        <a:p>
          <a:endParaRPr lang="en-US"/>
        </a:p>
      </dgm:t>
    </dgm:pt>
    <dgm:pt modelId="{A80EEC93-9FFE-4B48-850C-A5DE607478B4}" type="sibTrans" cxnId="{06E416CE-5370-4AB5-8D23-4A1E9C852340}">
      <dgm:prSet/>
      <dgm:spPr/>
      <dgm:t>
        <a:bodyPr/>
        <a:lstStyle/>
        <a:p>
          <a:endParaRPr lang="en-US"/>
        </a:p>
      </dgm:t>
    </dgm:pt>
    <dgm:pt modelId="{03D8D1B7-330E-493B-B6EE-5B791F1C232F}">
      <dgm:prSet phldrT="[Text]"/>
      <dgm:spPr/>
      <dgm:t>
        <a:bodyPr/>
        <a:lstStyle/>
        <a:p>
          <a:endParaRPr lang="en-US"/>
        </a:p>
      </dgm:t>
    </dgm:pt>
    <dgm:pt modelId="{09AA63D2-8C37-4BD3-9BB3-B58256FA31C6}" type="parTrans" cxnId="{0CED4915-33A6-4BD4-B86F-15CE90923812}">
      <dgm:prSet/>
      <dgm:spPr/>
      <dgm:t>
        <a:bodyPr/>
        <a:lstStyle/>
        <a:p>
          <a:endParaRPr lang="en-US"/>
        </a:p>
      </dgm:t>
    </dgm:pt>
    <dgm:pt modelId="{9A3C71ED-F7DD-4412-B4C0-6F435BB54ECC}" type="sibTrans" cxnId="{0CED4915-33A6-4BD4-B86F-15CE90923812}">
      <dgm:prSet/>
      <dgm:spPr/>
      <dgm:t>
        <a:bodyPr/>
        <a:lstStyle/>
        <a:p>
          <a:endParaRPr lang="en-US"/>
        </a:p>
      </dgm:t>
    </dgm:pt>
    <dgm:pt modelId="{96745ADD-3D6A-431C-AE13-5C2F70B25C82}">
      <dgm:prSet phldrT="[Text]"/>
      <dgm:spPr/>
      <dgm:t>
        <a:bodyPr/>
        <a:lstStyle/>
        <a:p>
          <a:endParaRPr lang="en-US"/>
        </a:p>
      </dgm:t>
    </dgm:pt>
    <dgm:pt modelId="{9B8425C9-511E-4B9C-88EA-A1C7B0458EC0}" type="parTrans" cxnId="{D54BFEFD-EE98-420B-865B-F5FF2E2E77DF}">
      <dgm:prSet/>
      <dgm:spPr/>
      <dgm:t>
        <a:bodyPr/>
        <a:lstStyle/>
        <a:p>
          <a:endParaRPr lang="en-US"/>
        </a:p>
      </dgm:t>
    </dgm:pt>
    <dgm:pt modelId="{529B5A3C-D822-45EE-83D0-7DBF5C4E3742}" type="sibTrans" cxnId="{D54BFEFD-EE98-420B-865B-F5FF2E2E77DF}">
      <dgm:prSet/>
      <dgm:spPr/>
      <dgm:t>
        <a:bodyPr/>
        <a:lstStyle/>
        <a:p>
          <a:endParaRPr lang="en-US"/>
        </a:p>
      </dgm:t>
    </dgm:pt>
    <dgm:pt modelId="{7E544D38-3B27-45A9-8952-263954442A7F}" type="pres">
      <dgm:prSet presAssocID="{61285809-AAF2-4B75-A11C-6E7F922414C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D28F19-18F1-4C63-845A-A8F72F8964C6}" type="pres">
      <dgm:prSet presAssocID="{0E14BDF5-C925-4EF3-A795-B4834D070F64}" presName="dummy" presStyleCnt="0"/>
      <dgm:spPr/>
    </dgm:pt>
    <dgm:pt modelId="{71341F5B-E240-44BC-88C9-3AE654C8D0E9}" type="pres">
      <dgm:prSet presAssocID="{0E14BDF5-C925-4EF3-A795-B4834D070F64}" presName="node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867DC6-A485-4ACC-8C85-F5728D7B6978}" type="pres">
      <dgm:prSet presAssocID="{2B224BE2-8E7B-4F4A-BE73-D597A4A72B3C}" presName="sibTrans" presStyleLbl="node1" presStyleIdx="0" presStyleCnt="6"/>
      <dgm:spPr/>
      <dgm:t>
        <a:bodyPr/>
        <a:lstStyle/>
        <a:p>
          <a:endParaRPr lang="en-US"/>
        </a:p>
      </dgm:t>
    </dgm:pt>
    <dgm:pt modelId="{38108417-6E0A-4725-B083-B92E294A9B1F}" type="pres">
      <dgm:prSet presAssocID="{E531739D-CBD6-4E09-93A3-5FB8383EAEA0}" presName="dummy" presStyleCnt="0"/>
      <dgm:spPr/>
    </dgm:pt>
    <dgm:pt modelId="{5D6DF4E6-81CE-4690-993D-E97C03AECDCE}" type="pres">
      <dgm:prSet presAssocID="{E531739D-CBD6-4E09-93A3-5FB8383EAEA0}" presName="node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446314-A5CA-4967-928D-29C44E4A536D}" type="pres">
      <dgm:prSet presAssocID="{830616B0-8AB0-4750-AB7E-ED3048DB68D6}" presName="sibTrans" presStyleLbl="node1" presStyleIdx="1" presStyleCnt="6"/>
      <dgm:spPr/>
      <dgm:t>
        <a:bodyPr/>
        <a:lstStyle/>
        <a:p>
          <a:endParaRPr lang="en-US"/>
        </a:p>
      </dgm:t>
    </dgm:pt>
    <dgm:pt modelId="{A2EA3713-86AC-4D2B-B6F1-32B92912C5EF}" type="pres">
      <dgm:prSet presAssocID="{C2DD00E3-C92D-4BF5-82A3-D7F3C7B823BF}" presName="dummy" presStyleCnt="0"/>
      <dgm:spPr/>
    </dgm:pt>
    <dgm:pt modelId="{DDDB4591-C7A9-4AEB-8805-9441823A0531}" type="pres">
      <dgm:prSet presAssocID="{C2DD00E3-C92D-4BF5-82A3-D7F3C7B823BF}" presName="node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4BFAA2-A926-45DF-B8FC-77AC992BBF46}" type="pres">
      <dgm:prSet presAssocID="{A80EEC93-9FFE-4B48-850C-A5DE607478B4}" presName="sibTrans" presStyleLbl="node1" presStyleIdx="2" presStyleCnt="6"/>
      <dgm:spPr/>
      <dgm:t>
        <a:bodyPr/>
        <a:lstStyle/>
        <a:p>
          <a:endParaRPr lang="en-US"/>
        </a:p>
      </dgm:t>
    </dgm:pt>
    <dgm:pt modelId="{4B1ADDDE-C7AC-48E3-9CBE-B94476D11963}" type="pres">
      <dgm:prSet presAssocID="{03D8D1B7-330E-493B-B6EE-5B791F1C232F}" presName="dummy" presStyleCnt="0"/>
      <dgm:spPr/>
    </dgm:pt>
    <dgm:pt modelId="{C4F70261-0A07-425B-99CB-415B47CEA63E}" type="pres">
      <dgm:prSet presAssocID="{03D8D1B7-330E-493B-B6EE-5B791F1C232F}" presName="node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57B5C6-37E6-4117-BA0D-BC8C4FA03A5B}" type="pres">
      <dgm:prSet presAssocID="{9A3C71ED-F7DD-4412-B4C0-6F435BB54ECC}" presName="sibTrans" presStyleLbl="node1" presStyleIdx="3" presStyleCnt="6"/>
      <dgm:spPr/>
      <dgm:t>
        <a:bodyPr/>
        <a:lstStyle/>
        <a:p>
          <a:endParaRPr lang="en-US"/>
        </a:p>
      </dgm:t>
    </dgm:pt>
    <dgm:pt modelId="{29026E67-04E0-4717-A841-6DDFD8051EF5}" type="pres">
      <dgm:prSet presAssocID="{96745ADD-3D6A-431C-AE13-5C2F70B25C82}" presName="dummy" presStyleCnt="0"/>
      <dgm:spPr/>
    </dgm:pt>
    <dgm:pt modelId="{555ED90F-1728-4904-A810-C320B264A0AE}" type="pres">
      <dgm:prSet presAssocID="{96745ADD-3D6A-431C-AE13-5C2F70B25C82}" presName="node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947FC4-C51B-47AE-B023-D9DECBEC81FA}" type="pres">
      <dgm:prSet presAssocID="{529B5A3C-D822-45EE-83D0-7DBF5C4E3742}" presName="sibTrans" presStyleLbl="node1" presStyleIdx="4" presStyleCnt="6"/>
      <dgm:spPr/>
      <dgm:t>
        <a:bodyPr/>
        <a:lstStyle/>
        <a:p>
          <a:endParaRPr lang="en-US"/>
        </a:p>
      </dgm:t>
    </dgm:pt>
    <dgm:pt modelId="{D825DA2C-48A2-4C25-AA76-4B40E880653A}" type="pres">
      <dgm:prSet presAssocID="{CFC88E63-2C69-4AD0-88EB-EF1335BD2D94}" presName="dummy" presStyleCnt="0"/>
      <dgm:spPr/>
    </dgm:pt>
    <dgm:pt modelId="{C61DA2D4-41D6-4E4B-86F8-EF1D9351513C}" type="pres">
      <dgm:prSet presAssocID="{CFC88E63-2C69-4AD0-88EB-EF1335BD2D94}" presName="node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97AD1-C1EA-40CC-92C0-BB4478D25362}" type="pres">
      <dgm:prSet presAssocID="{0A40B38D-6166-46EC-A909-673E71B5F4CD}" presName="sibTrans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E3AEBAA0-34BB-42AE-AEA5-122815AFEA43}" type="presOf" srcId="{CFC88E63-2C69-4AD0-88EB-EF1335BD2D94}" destId="{C61DA2D4-41D6-4E4B-86F8-EF1D9351513C}" srcOrd="0" destOrd="0" presId="urn:microsoft.com/office/officeart/2005/8/layout/cycle1"/>
    <dgm:cxn modelId="{06E416CE-5370-4AB5-8D23-4A1E9C852340}" srcId="{61285809-AAF2-4B75-A11C-6E7F922414C5}" destId="{C2DD00E3-C92D-4BF5-82A3-D7F3C7B823BF}" srcOrd="2" destOrd="0" parTransId="{1555637C-EFA8-4772-8EC8-DC879F04FFBE}" sibTransId="{A80EEC93-9FFE-4B48-850C-A5DE607478B4}"/>
    <dgm:cxn modelId="{9CFFCB1E-6CB1-4F98-889F-897A2A602ABC}" type="presOf" srcId="{0A40B38D-6166-46EC-A909-673E71B5F4CD}" destId="{0D597AD1-C1EA-40CC-92C0-BB4478D25362}" srcOrd="0" destOrd="0" presId="urn:microsoft.com/office/officeart/2005/8/layout/cycle1"/>
    <dgm:cxn modelId="{E7B6E50B-65E3-41D0-B083-B02EAEF095A7}" type="presOf" srcId="{529B5A3C-D822-45EE-83D0-7DBF5C4E3742}" destId="{A4947FC4-C51B-47AE-B023-D9DECBEC81FA}" srcOrd="0" destOrd="0" presId="urn:microsoft.com/office/officeart/2005/8/layout/cycle1"/>
    <dgm:cxn modelId="{0CED4915-33A6-4BD4-B86F-15CE90923812}" srcId="{61285809-AAF2-4B75-A11C-6E7F922414C5}" destId="{03D8D1B7-330E-493B-B6EE-5B791F1C232F}" srcOrd="3" destOrd="0" parTransId="{09AA63D2-8C37-4BD3-9BB3-B58256FA31C6}" sibTransId="{9A3C71ED-F7DD-4412-B4C0-6F435BB54ECC}"/>
    <dgm:cxn modelId="{183513F4-26FF-4FF2-81AD-FF1734F57731}" type="presOf" srcId="{9A3C71ED-F7DD-4412-B4C0-6F435BB54ECC}" destId="{0657B5C6-37E6-4117-BA0D-BC8C4FA03A5B}" srcOrd="0" destOrd="0" presId="urn:microsoft.com/office/officeart/2005/8/layout/cycle1"/>
    <dgm:cxn modelId="{2A948ED4-5D0E-429F-ADB6-65D821F761C1}" type="presOf" srcId="{E531739D-CBD6-4E09-93A3-5FB8383EAEA0}" destId="{5D6DF4E6-81CE-4690-993D-E97C03AECDCE}" srcOrd="0" destOrd="0" presId="urn:microsoft.com/office/officeart/2005/8/layout/cycle1"/>
    <dgm:cxn modelId="{12B611C7-6843-4D52-89B6-F6530C60DB9C}" type="presOf" srcId="{830616B0-8AB0-4750-AB7E-ED3048DB68D6}" destId="{84446314-A5CA-4967-928D-29C44E4A536D}" srcOrd="0" destOrd="0" presId="urn:microsoft.com/office/officeart/2005/8/layout/cycle1"/>
    <dgm:cxn modelId="{87E7B60B-82D4-4A2A-A533-DB5F05764345}" type="presOf" srcId="{03D8D1B7-330E-493B-B6EE-5B791F1C232F}" destId="{C4F70261-0A07-425B-99CB-415B47CEA63E}" srcOrd="0" destOrd="0" presId="urn:microsoft.com/office/officeart/2005/8/layout/cycle1"/>
    <dgm:cxn modelId="{D54BFEFD-EE98-420B-865B-F5FF2E2E77DF}" srcId="{61285809-AAF2-4B75-A11C-6E7F922414C5}" destId="{96745ADD-3D6A-431C-AE13-5C2F70B25C82}" srcOrd="4" destOrd="0" parTransId="{9B8425C9-511E-4B9C-88EA-A1C7B0458EC0}" sibTransId="{529B5A3C-D822-45EE-83D0-7DBF5C4E3742}"/>
    <dgm:cxn modelId="{9F0CC207-E5E2-4E63-86FC-8E351A83E5A9}" srcId="{61285809-AAF2-4B75-A11C-6E7F922414C5}" destId="{0E14BDF5-C925-4EF3-A795-B4834D070F64}" srcOrd="0" destOrd="0" parTransId="{C1310883-1F46-4160-AB9D-CF147466FF69}" sibTransId="{2B224BE2-8E7B-4F4A-BE73-D597A4A72B3C}"/>
    <dgm:cxn modelId="{9108D958-084C-4310-8EE3-433690A41D2E}" type="presOf" srcId="{0E14BDF5-C925-4EF3-A795-B4834D070F64}" destId="{71341F5B-E240-44BC-88C9-3AE654C8D0E9}" srcOrd="0" destOrd="0" presId="urn:microsoft.com/office/officeart/2005/8/layout/cycle1"/>
    <dgm:cxn modelId="{CD3F5764-03B3-4A84-A75B-4D4C2EAB35B6}" type="presOf" srcId="{61285809-AAF2-4B75-A11C-6E7F922414C5}" destId="{7E544D38-3B27-45A9-8952-263954442A7F}" srcOrd="0" destOrd="0" presId="urn:microsoft.com/office/officeart/2005/8/layout/cycle1"/>
    <dgm:cxn modelId="{F3F15CEC-3D42-4C35-BF91-E79C4BB9F7A5}" type="presOf" srcId="{C2DD00E3-C92D-4BF5-82A3-D7F3C7B823BF}" destId="{DDDB4591-C7A9-4AEB-8805-9441823A0531}" srcOrd="0" destOrd="0" presId="urn:microsoft.com/office/officeart/2005/8/layout/cycle1"/>
    <dgm:cxn modelId="{BFBBDC84-8B20-48D6-8FDD-5F8B518D3E1D}" srcId="{61285809-AAF2-4B75-A11C-6E7F922414C5}" destId="{E531739D-CBD6-4E09-93A3-5FB8383EAEA0}" srcOrd="1" destOrd="0" parTransId="{1EC54392-0AB2-4730-96DE-723F2ED7104E}" sibTransId="{830616B0-8AB0-4750-AB7E-ED3048DB68D6}"/>
    <dgm:cxn modelId="{84AC9B2E-9756-4C5E-BEB5-FD412AAF6102}" type="presOf" srcId="{2B224BE2-8E7B-4F4A-BE73-D597A4A72B3C}" destId="{B8867DC6-A485-4ACC-8C85-F5728D7B6978}" srcOrd="0" destOrd="0" presId="urn:microsoft.com/office/officeart/2005/8/layout/cycle1"/>
    <dgm:cxn modelId="{DC81D06E-533A-4EE9-9E00-6B64FA12F037}" type="presOf" srcId="{96745ADD-3D6A-431C-AE13-5C2F70B25C82}" destId="{555ED90F-1728-4904-A810-C320B264A0AE}" srcOrd="0" destOrd="0" presId="urn:microsoft.com/office/officeart/2005/8/layout/cycle1"/>
    <dgm:cxn modelId="{552092D1-7C37-4F08-B311-ED21EF49CCEB}" srcId="{61285809-AAF2-4B75-A11C-6E7F922414C5}" destId="{CFC88E63-2C69-4AD0-88EB-EF1335BD2D94}" srcOrd="5" destOrd="0" parTransId="{8A6C4E3E-77E2-404A-89AA-0C6ED6684AD7}" sibTransId="{0A40B38D-6166-46EC-A909-673E71B5F4CD}"/>
    <dgm:cxn modelId="{BF53C8A9-F6F2-40F0-BB5F-93596A4C073B}" type="presOf" srcId="{A80EEC93-9FFE-4B48-850C-A5DE607478B4}" destId="{AB4BFAA2-A926-45DF-B8FC-77AC992BBF46}" srcOrd="0" destOrd="0" presId="urn:microsoft.com/office/officeart/2005/8/layout/cycle1"/>
    <dgm:cxn modelId="{4EDFE8F8-2584-46C3-A385-C97A4E91B55E}" type="presParOf" srcId="{7E544D38-3B27-45A9-8952-263954442A7F}" destId="{1FD28F19-18F1-4C63-845A-A8F72F8964C6}" srcOrd="0" destOrd="0" presId="urn:microsoft.com/office/officeart/2005/8/layout/cycle1"/>
    <dgm:cxn modelId="{A8679010-67D2-4686-8E92-40F820F59872}" type="presParOf" srcId="{7E544D38-3B27-45A9-8952-263954442A7F}" destId="{71341F5B-E240-44BC-88C9-3AE654C8D0E9}" srcOrd="1" destOrd="0" presId="urn:microsoft.com/office/officeart/2005/8/layout/cycle1"/>
    <dgm:cxn modelId="{099B6189-9D33-425C-8335-F00EA455C098}" type="presParOf" srcId="{7E544D38-3B27-45A9-8952-263954442A7F}" destId="{B8867DC6-A485-4ACC-8C85-F5728D7B6978}" srcOrd="2" destOrd="0" presId="urn:microsoft.com/office/officeart/2005/8/layout/cycle1"/>
    <dgm:cxn modelId="{E8E6A6F1-44B9-48A9-8B0D-4E1B4279A10C}" type="presParOf" srcId="{7E544D38-3B27-45A9-8952-263954442A7F}" destId="{38108417-6E0A-4725-B083-B92E294A9B1F}" srcOrd="3" destOrd="0" presId="urn:microsoft.com/office/officeart/2005/8/layout/cycle1"/>
    <dgm:cxn modelId="{EB6D1A4C-B49F-4610-B135-5ED200F1EF77}" type="presParOf" srcId="{7E544D38-3B27-45A9-8952-263954442A7F}" destId="{5D6DF4E6-81CE-4690-993D-E97C03AECDCE}" srcOrd="4" destOrd="0" presId="urn:microsoft.com/office/officeart/2005/8/layout/cycle1"/>
    <dgm:cxn modelId="{E15EF09A-B996-4EB5-B894-042997618E42}" type="presParOf" srcId="{7E544D38-3B27-45A9-8952-263954442A7F}" destId="{84446314-A5CA-4967-928D-29C44E4A536D}" srcOrd="5" destOrd="0" presId="urn:microsoft.com/office/officeart/2005/8/layout/cycle1"/>
    <dgm:cxn modelId="{50B85BB6-E28F-4914-AD09-BB3B8D5AC810}" type="presParOf" srcId="{7E544D38-3B27-45A9-8952-263954442A7F}" destId="{A2EA3713-86AC-4D2B-B6F1-32B92912C5EF}" srcOrd="6" destOrd="0" presId="urn:microsoft.com/office/officeart/2005/8/layout/cycle1"/>
    <dgm:cxn modelId="{8FB9E520-8C14-4C9B-B02D-B387176F0B57}" type="presParOf" srcId="{7E544D38-3B27-45A9-8952-263954442A7F}" destId="{DDDB4591-C7A9-4AEB-8805-9441823A0531}" srcOrd="7" destOrd="0" presId="urn:microsoft.com/office/officeart/2005/8/layout/cycle1"/>
    <dgm:cxn modelId="{D1924DDF-FD68-400D-B1D2-A8C69F6E65CC}" type="presParOf" srcId="{7E544D38-3B27-45A9-8952-263954442A7F}" destId="{AB4BFAA2-A926-45DF-B8FC-77AC992BBF46}" srcOrd="8" destOrd="0" presId="urn:microsoft.com/office/officeart/2005/8/layout/cycle1"/>
    <dgm:cxn modelId="{FD02BEA3-33B9-431D-8133-850CD490D687}" type="presParOf" srcId="{7E544D38-3B27-45A9-8952-263954442A7F}" destId="{4B1ADDDE-C7AC-48E3-9CBE-B94476D11963}" srcOrd="9" destOrd="0" presId="urn:microsoft.com/office/officeart/2005/8/layout/cycle1"/>
    <dgm:cxn modelId="{57E8FFC3-E8A5-4EA2-9061-7A06144DD33A}" type="presParOf" srcId="{7E544D38-3B27-45A9-8952-263954442A7F}" destId="{C4F70261-0A07-425B-99CB-415B47CEA63E}" srcOrd="10" destOrd="0" presId="urn:microsoft.com/office/officeart/2005/8/layout/cycle1"/>
    <dgm:cxn modelId="{4221C4F0-1382-44F5-9FED-7C757A918C91}" type="presParOf" srcId="{7E544D38-3B27-45A9-8952-263954442A7F}" destId="{0657B5C6-37E6-4117-BA0D-BC8C4FA03A5B}" srcOrd="11" destOrd="0" presId="urn:microsoft.com/office/officeart/2005/8/layout/cycle1"/>
    <dgm:cxn modelId="{AEFADF39-3271-4191-AAFA-301BC05E0921}" type="presParOf" srcId="{7E544D38-3B27-45A9-8952-263954442A7F}" destId="{29026E67-04E0-4717-A841-6DDFD8051EF5}" srcOrd="12" destOrd="0" presId="urn:microsoft.com/office/officeart/2005/8/layout/cycle1"/>
    <dgm:cxn modelId="{CCE6C625-E4D6-4DA2-B856-8E85C6B6958C}" type="presParOf" srcId="{7E544D38-3B27-45A9-8952-263954442A7F}" destId="{555ED90F-1728-4904-A810-C320B264A0AE}" srcOrd="13" destOrd="0" presId="urn:microsoft.com/office/officeart/2005/8/layout/cycle1"/>
    <dgm:cxn modelId="{9ABB5A6B-F1FE-4DF5-96DA-63557E71F746}" type="presParOf" srcId="{7E544D38-3B27-45A9-8952-263954442A7F}" destId="{A4947FC4-C51B-47AE-B023-D9DECBEC81FA}" srcOrd="14" destOrd="0" presId="urn:microsoft.com/office/officeart/2005/8/layout/cycle1"/>
    <dgm:cxn modelId="{8C4417FE-032A-4FFA-A039-FCB1324D9BFC}" type="presParOf" srcId="{7E544D38-3B27-45A9-8952-263954442A7F}" destId="{D825DA2C-48A2-4C25-AA76-4B40E880653A}" srcOrd="15" destOrd="0" presId="urn:microsoft.com/office/officeart/2005/8/layout/cycle1"/>
    <dgm:cxn modelId="{7FCE8EC1-AF62-4464-9F16-6EFBD5D04988}" type="presParOf" srcId="{7E544D38-3B27-45A9-8952-263954442A7F}" destId="{C61DA2D4-41D6-4E4B-86F8-EF1D9351513C}" srcOrd="16" destOrd="0" presId="urn:microsoft.com/office/officeart/2005/8/layout/cycle1"/>
    <dgm:cxn modelId="{8BB83347-7DCA-464E-9237-0D5F86A60B47}" type="presParOf" srcId="{7E544D38-3B27-45A9-8952-263954442A7F}" destId="{0D597AD1-C1EA-40CC-92C0-BB4478D25362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1285809-AAF2-4B75-A11C-6E7F922414C5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C88E63-2C69-4AD0-88EB-EF1335BD2D94}">
      <dgm:prSet phldrT="[Text]"/>
      <dgm:spPr/>
      <dgm:t>
        <a:bodyPr/>
        <a:lstStyle/>
        <a:p>
          <a:endParaRPr lang="en-US"/>
        </a:p>
      </dgm:t>
    </dgm:pt>
    <dgm:pt modelId="{8A6C4E3E-77E2-404A-89AA-0C6ED6684AD7}" type="parTrans" cxnId="{552092D1-7C37-4F08-B311-ED21EF49CCEB}">
      <dgm:prSet/>
      <dgm:spPr/>
      <dgm:t>
        <a:bodyPr/>
        <a:lstStyle/>
        <a:p>
          <a:endParaRPr lang="en-US"/>
        </a:p>
      </dgm:t>
    </dgm:pt>
    <dgm:pt modelId="{0A40B38D-6166-46EC-A909-673E71B5F4CD}" type="sibTrans" cxnId="{552092D1-7C37-4F08-B311-ED21EF49CCEB}">
      <dgm:prSet/>
      <dgm:spPr/>
      <dgm:t>
        <a:bodyPr/>
        <a:lstStyle/>
        <a:p>
          <a:endParaRPr lang="en-US"/>
        </a:p>
      </dgm:t>
    </dgm:pt>
    <dgm:pt modelId="{0E14BDF5-C925-4EF3-A795-B4834D070F64}">
      <dgm:prSet phldrT="[Text]"/>
      <dgm:spPr/>
      <dgm:t>
        <a:bodyPr/>
        <a:lstStyle/>
        <a:p>
          <a:endParaRPr lang="en-US" dirty="0"/>
        </a:p>
      </dgm:t>
    </dgm:pt>
    <dgm:pt modelId="{C1310883-1F46-4160-AB9D-CF147466FF69}" type="parTrans" cxnId="{9F0CC207-E5E2-4E63-86FC-8E351A83E5A9}">
      <dgm:prSet/>
      <dgm:spPr/>
      <dgm:t>
        <a:bodyPr/>
        <a:lstStyle/>
        <a:p>
          <a:endParaRPr lang="en-US"/>
        </a:p>
      </dgm:t>
    </dgm:pt>
    <dgm:pt modelId="{2B224BE2-8E7B-4F4A-BE73-D597A4A72B3C}" type="sibTrans" cxnId="{9F0CC207-E5E2-4E63-86FC-8E351A83E5A9}">
      <dgm:prSet/>
      <dgm:spPr/>
      <dgm:t>
        <a:bodyPr/>
        <a:lstStyle/>
        <a:p>
          <a:endParaRPr lang="en-US"/>
        </a:p>
      </dgm:t>
    </dgm:pt>
    <dgm:pt modelId="{E531739D-CBD6-4E09-93A3-5FB8383EAEA0}">
      <dgm:prSet phldrT="[Text]"/>
      <dgm:spPr/>
      <dgm:t>
        <a:bodyPr/>
        <a:lstStyle/>
        <a:p>
          <a:endParaRPr lang="en-US"/>
        </a:p>
      </dgm:t>
    </dgm:pt>
    <dgm:pt modelId="{1EC54392-0AB2-4730-96DE-723F2ED7104E}" type="parTrans" cxnId="{BFBBDC84-8B20-48D6-8FDD-5F8B518D3E1D}">
      <dgm:prSet/>
      <dgm:spPr/>
      <dgm:t>
        <a:bodyPr/>
        <a:lstStyle/>
        <a:p>
          <a:endParaRPr lang="en-US"/>
        </a:p>
      </dgm:t>
    </dgm:pt>
    <dgm:pt modelId="{830616B0-8AB0-4750-AB7E-ED3048DB68D6}" type="sibTrans" cxnId="{BFBBDC84-8B20-48D6-8FDD-5F8B518D3E1D}">
      <dgm:prSet/>
      <dgm:spPr/>
      <dgm:t>
        <a:bodyPr/>
        <a:lstStyle/>
        <a:p>
          <a:endParaRPr lang="en-US"/>
        </a:p>
      </dgm:t>
    </dgm:pt>
    <dgm:pt modelId="{C2DD00E3-C92D-4BF5-82A3-D7F3C7B823BF}">
      <dgm:prSet phldrT="[Text]"/>
      <dgm:spPr/>
      <dgm:t>
        <a:bodyPr/>
        <a:lstStyle/>
        <a:p>
          <a:endParaRPr lang="en-US"/>
        </a:p>
      </dgm:t>
    </dgm:pt>
    <dgm:pt modelId="{1555637C-EFA8-4772-8EC8-DC879F04FFBE}" type="parTrans" cxnId="{06E416CE-5370-4AB5-8D23-4A1E9C852340}">
      <dgm:prSet/>
      <dgm:spPr/>
      <dgm:t>
        <a:bodyPr/>
        <a:lstStyle/>
        <a:p>
          <a:endParaRPr lang="en-US"/>
        </a:p>
      </dgm:t>
    </dgm:pt>
    <dgm:pt modelId="{A80EEC93-9FFE-4B48-850C-A5DE607478B4}" type="sibTrans" cxnId="{06E416CE-5370-4AB5-8D23-4A1E9C852340}">
      <dgm:prSet/>
      <dgm:spPr/>
      <dgm:t>
        <a:bodyPr/>
        <a:lstStyle/>
        <a:p>
          <a:endParaRPr lang="en-US"/>
        </a:p>
      </dgm:t>
    </dgm:pt>
    <dgm:pt modelId="{03D8D1B7-330E-493B-B6EE-5B791F1C232F}">
      <dgm:prSet phldrT="[Text]"/>
      <dgm:spPr/>
      <dgm:t>
        <a:bodyPr/>
        <a:lstStyle/>
        <a:p>
          <a:endParaRPr lang="en-US"/>
        </a:p>
      </dgm:t>
    </dgm:pt>
    <dgm:pt modelId="{09AA63D2-8C37-4BD3-9BB3-B58256FA31C6}" type="parTrans" cxnId="{0CED4915-33A6-4BD4-B86F-15CE90923812}">
      <dgm:prSet/>
      <dgm:spPr/>
      <dgm:t>
        <a:bodyPr/>
        <a:lstStyle/>
        <a:p>
          <a:endParaRPr lang="en-US"/>
        </a:p>
      </dgm:t>
    </dgm:pt>
    <dgm:pt modelId="{9A3C71ED-F7DD-4412-B4C0-6F435BB54ECC}" type="sibTrans" cxnId="{0CED4915-33A6-4BD4-B86F-15CE90923812}">
      <dgm:prSet/>
      <dgm:spPr/>
      <dgm:t>
        <a:bodyPr/>
        <a:lstStyle/>
        <a:p>
          <a:endParaRPr lang="en-US"/>
        </a:p>
      </dgm:t>
    </dgm:pt>
    <dgm:pt modelId="{96745ADD-3D6A-431C-AE13-5C2F70B25C82}">
      <dgm:prSet phldrT="[Text]"/>
      <dgm:spPr/>
      <dgm:t>
        <a:bodyPr/>
        <a:lstStyle/>
        <a:p>
          <a:endParaRPr lang="en-US"/>
        </a:p>
      </dgm:t>
    </dgm:pt>
    <dgm:pt modelId="{9B8425C9-511E-4B9C-88EA-A1C7B0458EC0}" type="parTrans" cxnId="{D54BFEFD-EE98-420B-865B-F5FF2E2E77DF}">
      <dgm:prSet/>
      <dgm:spPr/>
      <dgm:t>
        <a:bodyPr/>
        <a:lstStyle/>
        <a:p>
          <a:endParaRPr lang="en-US"/>
        </a:p>
      </dgm:t>
    </dgm:pt>
    <dgm:pt modelId="{529B5A3C-D822-45EE-83D0-7DBF5C4E3742}" type="sibTrans" cxnId="{D54BFEFD-EE98-420B-865B-F5FF2E2E77DF}">
      <dgm:prSet/>
      <dgm:spPr/>
      <dgm:t>
        <a:bodyPr/>
        <a:lstStyle/>
        <a:p>
          <a:endParaRPr lang="en-US"/>
        </a:p>
      </dgm:t>
    </dgm:pt>
    <dgm:pt modelId="{7E544D38-3B27-45A9-8952-263954442A7F}" type="pres">
      <dgm:prSet presAssocID="{61285809-AAF2-4B75-A11C-6E7F922414C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D28F19-18F1-4C63-845A-A8F72F8964C6}" type="pres">
      <dgm:prSet presAssocID="{0E14BDF5-C925-4EF3-A795-B4834D070F64}" presName="dummy" presStyleCnt="0"/>
      <dgm:spPr/>
    </dgm:pt>
    <dgm:pt modelId="{71341F5B-E240-44BC-88C9-3AE654C8D0E9}" type="pres">
      <dgm:prSet presAssocID="{0E14BDF5-C925-4EF3-A795-B4834D070F64}" presName="node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867DC6-A485-4ACC-8C85-F5728D7B6978}" type="pres">
      <dgm:prSet presAssocID="{2B224BE2-8E7B-4F4A-BE73-D597A4A72B3C}" presName="sibTrans" presStyleLbl="node1" presStyleIdx="0" presStyleCnt="6"/>
      <dgm:spPr/>
      <dgm:t>
        <a:bodyPr/>
        <a:lstStyle/>
        <a:p>
          <a:endParaRPr lang="en-US"/>
        </a:p>
      </dgm:t>
    </dgm:pt>
    <dgm:pt modelId="{38108417-6E0A-4725-B083-B92E294A9B1F}" type="pres">
      <dgm:prSet presAssocID="{E531739D-CBD6-4E09-93A3-5FB8383EAEA0}" presName="dummy" presStyleCnt="0"/>
      <dgm:spPr/>
    </dgm:pt>
    <dgm:pt modelId="{5D6DF4E6-81CE-4690-993D-E97C03AECDCE}" type="pres">
      <dgm:prSet presAssocID="{E531739D-CBD6-4E09-93A3-5FB8383EAEA0}" presName="node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446314-A5CA-4967-928D-29C44E4A536D}" type="pres">
      <dgm:prSet presAssocID="{830616B0-8AB0-4750-AB7E-ED3048DB68D6}" presName="sibTrans" presStyleLbl="node1" presStyleIdx="1" presStyleCnt="6"/>
      <dgm:spPr/>
      <dgm:t>
        <a:bodyPr/>
        <a:lstStyle/>
        <a:p>
          <a:endParaRPr lang="en-US"/>
        </a:p>
      </dgm:t>
    </dgm:pt>
    <dgm:pt modelId="{A2EA3713-86AC-4D2B-B6F1-32B92912C5EF}" type="pres">
      <dgm:prSet presAssocID="{C2DD00E3-C92D-4BF5-82A3-D7F3C7B823BF}" presName="dummy" presStyleCnt="0"/>
      <dgm:spPr/>
    </dgm:pt>
    <dgm:pt modelId="{DDDB4591-C7A9-4AEB-8805-9441823A0531}" type="pres">
      <dgm:prSet presAssocID="{C2DD00E3-C92D-4BF5-82A3-D7F3C7B823BF}" presName="node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4BFAA2-A926-45DF-B8FC-77AC992BBF46}" type="pres">
      <dgm:prSet presAssocID="{A80EEC93-9FFE-4B48-850C-A5DE607478B4}" presName="sibTrans" presStyleLbl="node1" presStyleIdx="2" presStyleCnt="6"/>
      <dgm:spPr/>
      <dgm:t>
        <a:bodyPr/>
        <a:lstStyle/>
        <a:p>
          <a:endParaRPr lang="en-US"/>
        </a:p>
      </dgm:t>
    </dgm:pt>
    <dgm:pt modelId="{4B1ADDDE-C7AC-48E3-9CBE-B94476D11963}" type="pres">
      <dgm:prSet presAssocID="{03D8D1B7-330E-493B-B6EE-5B791F1C232F}" presName="dummy" presStyleCnt="0"/>
      <dgm:spPr/>
    </dgm:pt>
    <dgm:pt modelId="{C4F70261-0A07-425B-99CB-415B47CEA63E}" type="pres">
      <dgm:prSet presAssocID="{03D8D1B7-330E-493B-B6EE-5B791F1C232F}" presName="node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57B5C6-37E6-4117-BA0D-BC8C4FA03A5B}" type="pres">
      <dgm:prSet presAssocID="{9A3C71ED-F7DD-4412-B4C0-6F435BB54ECC}" presName="sibTrans" presStyleLbl="node1" presStyleIdx="3" presStyleCnt="6"/>
      <dgm:spPr/>
      <dgm:t>
        <a:bodyPr/>
        <a:lstStyle/>
        <a:p>
          <a:endParaRPr lang="en-US"/>
        </a:p>
      </dgm:t>
    </dgm:pt>
    <dgm:pt modelId="{29026E67-04E0-4717-A841-6DDFD8051EF5}" type="pres">
      <dgm:prSet presAssocID="{96745ADD-3D6A-431C-AE13-5C2F70B25C82}" presName="dummy" presStyleCnt="0"/>
      <dgm:spPr/>
    </dgm:pt>
    <dgm:pt modelId="{555ED90F-1728-4904-A810-C320B264A0AE}" type="pres">
      <dgm:prSet presAssocID="{96745ADD-3D6A-431C-AE13-5C2F70B25C82}" presName="node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947FC4-C51B-47AE-B023-D9DECBEC81FA}" type="pres">
      <dgm:prSet presAssocID="{529B5A3C-D822-45EE-83D0-7DBF5C4E3742}" presName="sibTrans" presStyleLbl="node1" presStyleIdx="4" presStyleCnt="6"/>
      <dgm:spPr/>
      <dgm:t>
        <a:bodyPr/>
        <a:lstStyle/>
        <a:p>
          <a:endParaRPr lang="en-US"/>
        </a:p>
      </dgm:t>
    </dgm:pt>
    <dgm:pt modelId="{D825DA2C-48A2-4C25-AA76-4B40E880653A}" type="pres">
      <dgm:prSet presAssocID="{CFC88E63-2C69-4AD0-88EB-EF1335BD2D94}" presName="dummy" presStyleCnt="0"/>
      <dgm:spPr/>
    </dgm:pt>
    <dgm:pt modelId="{C61DA2D4-41D6-4E4B-86F8-EF1D9351513C}" type="pres">
      <dgm:prSet presAssocID="{CFC88E63-2C69-4AD0-88EB-EF1335BD2D94}" presName="node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97AD1-C1EA-40CC-92C0-BB4478D25362}" type="pres">
      <dgm:prSet presAssocID="{0A40B38D-6166-46EC-A909-673E71B5F4CD}" presName="sibTrans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B6DDAE11-16FC-490D-934E-435865CA647E}" type="presOf" srcId="{61285809-AAF2-4B75-A11C-6E7F922414C5}" destId="{7E544D38-3B27-45A9-8952-263954442A7F}" srcOrd="0" destOrd="0" presId="urn:microsoft.com/office/officeart/2005/8/layout/cycle1"/>
    <dgm:cxn modelId="{5DA805D6-887A-4EF9-99C1-05157D798854}" type="presOf" srcId="{0E14BDF5-C925-4EF3-A795-B4834D070F64}" destId="{71341F5B-E240-44BC-88C9-3AE654C8D0E9}" srcOrd="0" destOrd="0" presId="urn:microsoft.com/office/officeart/2005/8/layout/cycle1"/>
    <dgm:cxn modelId="{050A9EEC-9C1E-47B4-B224-D24BB56D2006}" type="presOf" srcId="{9A3C71ED-F7DD-4412-B4C0-6F435BB54ECC}" destId="{0657B5C6-37E6-4117-BA0D-BC8C4FA03A5B}" srcOrd="0" destOrd="0" presId="urn:microsoft.com/office/officeart/2005/8/layout/cycle1"/>
    <dgm:cxn modelId="{552092D1-7C37-4F08-B311-ED21EF49CCEB}" srcId="{61285809-AAF2-4B75-A11C-6E7F922414C5}" destId="{CFC88E63-2C69-4AD0-88EB-EF1335BD2D94}" srcOrd="5" destOrd="0" parTransId="{8A6C4E3E-77E2-404A-89AA-0C6ED6684AD7}" sibTransId="{0A40B38D-6166-46EC-A909-673E71B5F4CD}"/>
    <dgm:cxn modelId="{9F5F45E2-94DE-4232-8320-416ED57DD2C2}" type="presOf" srcId="{2B224BE2-8E7B-4F4A-BE73-D597A4A72B3C}" destId="{B8867DC6-A485-4ACC-8C85-F5728D7B6978}" srcOrd="0" destOrd="0" presId="urn:microsoft.com/office/officeart/2005/8/layout/cycle1"/>
    <dgm:cxn modelId="{17074C6A-6254-40DC-B582-7E7FD42D8A1B}" type="presOf" srcId="{03D8D1B7-330E-493B-B6EE-5B791F1C232F}" destId="{C4F70261-0A07-425B-99CB-415B47CEA63E}" srcOrd="0" destOrd="0" presId="urn:microsoft.com/office/officeart/2005/8/layout/cycle1"/>
    <dgm:cxn modelId="{FE801720-A6CA-4B65-9525-3B28D948DC12}" type="presOf" srcId="{CFC88E63-2C69-4AD0-88EB-EF1335BD2D94}" destId="{C61DA2D4-41D6-4E4B-86F8-EF1D9351513C}" srcOrd="0" destOrd="0" presId="urn:microsoft.com/office/officeart/2005/8/layout/cycle1"/>
    <dgm:cxn modelId="{EC4FF997-A489-4840-98AE-88A93D08782E}" type="presOf" srcId="{A80EEC93-9FFE-4B48-850C-A5DE607478B4}" destId="{AB4BFAA2-A926-45DF-B8FC-77AC992BBF46}" srcOrd="0" destOrd="0" presId="urn:microsoft.com/office/officeart/2005/8/layout/cycle1"/>
    <dgm:cxn modelId="{D54BFEFD-EE98-420B-865B-F5FF2E2E77DF}" srcId="{61285809-AAF2-4B75-A11C-6E7F922414C5}" destId="{96745ADD-3D6A-431C-AE13-5C2F70B25C82}" srcOrd="4" destOrd="0" parTransId="{9B8425C9-511E-4B9C-88EA-A1C7B0458EC0}" sibTransId="{529B5A3C-D822-45EE-83D0-7DBF5C4E3742}"/>
    <dgm:cxn modelId="{9F0CC207-E5E2-4E63-86FC-8E351A83E5A9}" srcId="{61285809-AAF2-4B75-A11C-6E7F922414C5}" destId="{0E14BDF5-C925-4EF3-A795-B4834D070F64}" srcOrd="0" destOrd="0" parTransId="{C1310883-1F46-4160-AB9D-CF147466FF69}" sibTransId="{2B224BE2-8E7B-4F4A-BE73-D597A4A72B3C}"/>
    <dgm:cxn modelId="{BFBBDC84-8B20-48D6-8FDD-5F8B518D3E1D}" srcId="{61285809-AAF2-4B75-A11C-6E7F922414C5}" destId="{E531739D-CBD6-4E09-93A3-5FB8383EAEA0}" srcOrd="1" destOrd="0" parTransId="{1EC54392-0AB2-4730-96DE-723F2ED7104E}" sibTransId="{830616B0-8AB0-4750-AB7E-ED3048DB68D6}"/>
    <dgm:cxn modelId="{1F039586-76FC-42E8-A17E-09B840F0B405}" type="presOf" srcId="{C2DD00E3-C92D-4BF5-82A3-D7F3C7B823BF}" destId="{DDDB4591-C7A9-4AEB-8805-9441823A0531}" srcOrd="0" destOrd="0" presId="urn:microsoft.com/office/officeart/2005/8/layout/cycle1"/>
    <dgm:cxn modelId="{020D6D01-5040-44B7-8A5D-76532978FB9E}" type="presOf" srcId="{529B5A3C-D822-45EE-83D0-7DBF5C4E3742}" destId="{A4947FC4-C51B-47AE-B023-D9DECBEC81FA}" srcOrd="0" destOrd="0" presId="urn:microsoft.com/office/officeart/2005/8/layout/cycle1"/>
    <dgm:cxn modelId="{DECB8364-C9FE-4DE8-8E7F-88CD3B382E8D}" type="presOf" srcId="{830616B0-8AB0-4750-AB7E-ED3048DB68D6}" destId="{84446314-A5CA-4967-928D-29C44E4A536D}" srcOrd="0" destOrd="0" presId="urn:microsoft.com/office/officeart/2005/8/layout/cycle1"/>
    <dgm:cxn modelId="{F54C6380-16E3-4824-A959-E39AF08F243C}" type="presOf" srcId="{96745ADD-3D6A-431C-AE13-5C2F70B25C82}" destId="{555ED90F-1728-4904-A810-C320B264A0AE}" srcOrd="0" destOrd="0" presId="urn:microsoft.com/office/officeart/2005/8/layout/cycle1"/>
    <dgm:cxn modelId="{06E416CE-5370-4AB5-8D23-4A1E9C852340}" srcId="{61285809-AAF2-4B75-A11C-6E7F922414C5}" destId="{C2DD00E3-C92D-4BF5-82A3-D7F3C7B823BF}" srcOrd="2" destOrd="0" parTransId="{1555637C-EFA8-4772-8EC8-DC879F04FFBE}" sibTransId="{A80EEC93-9FFE-4B48-850C-A5DE607478B4}"/>
    <dgm:cxn modelId="{98E01309-C07F-4349-B289-6F6815475A7A}" type="presOf" srcId="{E531739D-CBD6-4E09-93A3-5FB8383EAEA0}" destId="{5D6DF4E6-81CE-4690-993D-E97C03AECDCE}" srcOrd="0" destOrd="0" presId="urn:microsoft.com/office/officeart/2005/8/layout/cycle1"/>
    <dgm:cxn modelId="{0CED4915-33A6-4BD4-B86F-15CE90923812}" srcId="{61285809-AAF2-4B75-A11C-6E7F922414C5}" destId="{03D8D1B7-330E-493B-B6EE-5B791F1C232F}" srcOrd="3" destOrd="0" parTransId="{09AA63D2-8C37-4BD3-9BB3-B58256FA31C6}" sibTransId="{9A3C71ED-F7DD-4412-B4C0-6F435BB54ECC}"/>
    <dgm:cxn modelId="{2A53E720-1D35-4E1F-9FC2-E84A23CF18A0}" type="presOf" srcId="{0A40B38D-6166-46EC-A909-673E71B5F4CD}" destId="{0D597AD1-C1EA-40CC-92C0-BB4478D25362}" srcOrd="0" destOrd="0" presId="urn:microsoft.com/office/officeart/2005/8/layout/cycle1"/>
    <dgm:cxn modelId="{3B5F4EE6-4E5E-4083-B192-9F999DB64142}" type="presParOf" srcId="{7E544D38-3B27-45A9-8952-263954442A7F}" destId="{1FD28F19-18F1-4C63-845A-A8F72F8964C6}" srcOrd="0" destOrd="0" presId="urn:microsoft.com/office/officeart/2005/8/layout/cycle1"/>
    <dgm:cxn modelId="{C9A7E209-2604-40BB-B3DE-64D1281BB3CA}" type="presParOf" srcId="{7E544D38-3B27-45A9-8952-263954442A7F}" destId="{71341F5B-E240-44BC-88C9-3AE654C8D0E9}" srcOrd="1" destOrd="0" presId="urn:microsoft.com/office/officeart/2005/8/layout/cycle1"/>
    <dgm:cxn modelId="{22E19EAF-FC97-48D9-963D-02128FDE7E1A}" type="presParOf" srcId="{7E544D38-3B27-45A9-8952-263954442A7F}" destId="{B8867DC6-A485-4ACC-8C85-F5728D7B6978}" srcOrd="2" destOrd="0" presId="urn:microsoft.com/office/officeart/2005/8/layout/cycle1"/>
    <dgm:cxn modelId="{FFC91934-29F2-4844-8106-04263FD27CE2}" type="presParOf" srcId="{7E544D38-3B27-45A9-8952-263954442A7F}" destId="{38108417-6E0A-4725-B083-B92E294A9B1F}" srcOrd="3" destOrd="0" presId="urn:microsoft.com/office/officeart/2005/8/layout/cycle1"/>
    <dgm:cxn modelId="{29332F97-3BB4-492B-9548-A17C893BEF64}" type="presParOf" srcId="{7E544D38-3B27-45A9-8952-263954442A7F}" destId="{5D6DF4E6-81CE-4690-993D-E97C03AECDCE}" srcOrd="4" destOrd="0" presId="urn:microsoft.com/office/officeart/2005/8/layout/cycle1"/>
    <dgm:cxn modelId="{FCB7C042-BD7D-4951-9460-1B4A086F536C}" type="presParOf" srcId="{7E544D38-3B27-45A9-8952-263954442A7F}" destId="{84446314-A5CA-4967-928D-29C44E4A536D}" srcOrd="5" destOrd="0" presId="urn:microsoft.com/office/officeart/2005/8/layout/cycle1"/>
    <dgm:cxn modelId="{295904BC-BE47-4D07-86D8-03BE5A90196E}" type="presParOf" srcId="{7E544D38-3B27-45A9-8952-263954442A7F}" destId="{A2EA3713-86AC-4D2B-B6F1-32B92912C5EF}" srcOrd="6" destOrd="0" presId="urn:microsoft.com/office/officeart/2005/8/layout/cycle1"/>
    <dgm:cxn modelId="{77A7D8DA-D5A8-4A2D-859B-0A8927D50AEF}" type="presParOf" srcId="{7E544D38-3B27-45A9-8952-263954442A7F}" destId="{DDDB4591-C7A9-4AEB-8805-9441823A0531}" srcOrd="7" destOrd="0" presId="urn:microsoft.com/office/officeart/2005/8/layout/cycle1"/>
    <dgm:cxn modelId="{5C85C81B-50E5-4F8C-B88D-DBA04FE7E71F}" type="presParOf" srcId="{7E544D38-3B27-45A9-8952-263954442A7F}" destId="{AB4BFAA2-A926-45DF-B8FC-77AC992BBF46}" srcOrd="8" destOrd="0" presId="urn:microsoft.com/office/officeart/2005/8/layout/cycle1"/>
    <dgm:cxn modelId="{A2F99987-C9D5-4787-8771-45AA5E819645}" type="presParOf" srcId="{7E544D38-3B27-45A9-8952-263954442A7F}" destId="{4B1ADDDE-C7AC-48E3-9CBE-B94476D11963}" srcOrd="9" destOrd="0" presId="urn:microsoft.com/office/officeart/2005/8/layout/cycle1"/>
    <dgm:cxn modelId="{E1B6D4C1-8D48-405F-9B34-03633A2B3028}" type="presParOf" srcId="{7E544D38-3B27-45A9-8952-263954442A7F}" destId="{C4F70261-0A07-425B-99CB-415B47CEA63E}" srcOrd="10" destOrd="0" presId="urn:microsoft.com/office/officeart/2005/8/layout/cycle1"/>
    <dgm:cxn modelId="{3490BDFF-B63B-4C1F-8C2D-242C818AC6DB}" type="presParOf" srcId="{7E544D38-3B27-45A9-8952-263954442A7F}" destId="{0657B5C6-37E6-4117-BA0D-BC8C4FA03A5B}" srcOrd="11" destOrd="0" presId="urn:microsoft.com/office/officeart/2005/8/layout/cycle1"/>
    <dgm:cxn modelId="{75DB59AA-DBAE-4F8C-986D-365A2E359BA1}" type="presParOf" srcId="{7E544D38-3B27-45A9-8952-263954442A7F}" destId="{29026E67-04E0-4717-A841-6DDFD8051EF5}" srcOrd="12" destOrd="0" presId="urn:microsoft.com/office/officeart/2005/8/layout/cycle1"/>
    <dgm:cxn modelId="{A0815FED-6360-46DB-9A58-8D53E5DA10D1}" type="presParOf" srcId="{7E544D38-3B27-45A9-8952-263954442A7F}" destId="{555ED90F-1728-4904-A810-C320B264A0AE}" srcOrd="13" destOrd="0" presId="urn:microsoft.com/office/officeart/2005/8/layout/cycle1"/>
    <dgm:cxn modelId="{2BF9FC9D-0671-4E29-A69E-1A6B7E8537F4}" type="presParOf" srcId="{7E544D38-3B27-45A9-8952-263954442A7F}" destId="{A4947FC4-C51B-47AE-B023-D9DECBEC81FA}" srcOrd="14" destOrd="0" presId="urn:microsoft.com/office/officeart/2005/8/layout/cycle1"/>
    <dgm:cxn modelId="{C32F9C2E-6751-4262-91A9-DEC90342DEB6}" type="presParOf" srcId="{7E544D38-3B27-45A9-8952-263954442A7F}" destId="{D825DA2C-48A2-4C25-AA76-4B40E880653A}" srcOrd="15" destOrd="0" presId="urn:microsoft.com/office/officeart/2005/8/layout/cycle1"/>
    <dgm:cxn modelId="{E26591CD-89EE-435E-A0D8-E34200F2BE2F}" type="presParOf" srcId="{7E544D38-3B27-45A9-8952-263954442A7F}" destId="{C61DA2D4-41D6-4E4B-86F8-EF1D9351513C}" srcOrd="16" destOrd="0" presId="urn:microsoft.com/office/officeart/2005/8/layout/cycle1"/>
    <dgm:cxn modelId="{3DB783AB-F112-45CE-AA8B-27C6DC215EF7}" type="presParOf" srcId="{7E544D38-3B27-45A9-8952-263954442A7F}" destId="{0D597AD1-C1EA-40CC-92C0-BB4478D25362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41ADEB-5421-0948-A384-B0FF6D428862}">
      <dsp:nvSpPr>
        <dsp:cNvPr id="0" name=""/>
        <dsp:cNvSpPr/>
      </dsp:nvSpPr>
      <dsp:spPr>
        <a:xfrm>
          <a:off x="3334116" y="76729"/>
          <a:ext cx="3683000" cy="368300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dirty="0" smtClean="0"/>
            <a:t>New Payroll System </a:t>
          </a:r>
          <a:endParaRPr lang="en-US" sz="3600" b="0" kern="1200" dirty="0"/>
        </a:p>
      </dsp:txBody>
      <dsp:txXfrm>
        <a:off x="3825183" y="721254"/>
        <a:ext cx="2700866" cy="1657350"/>
      </dsp:txXfrm>
    </dsp:sp>
    <dsp:sp modelId="{3687C5EF-6A83-3D4C-91E4-78DFDE097CE2}">
      <dsp:nvSpPr>
        <dsp:cNvPr id="0" name=""/>
        <dsp:cNvSpPr/>
      </dsp:nvSpPr>
      <dsp:spPr>
        <a:xfrm>
          <a:off x="4663065" y="2378604"/>
          <a:ext cx="3683000" cy="3683000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dirty="0" smtClean="0"/>
            <a:t>New Business Processes </a:t>
          </a:r>
          <a:endParaRPr lang="en-US" sz="3600" b="0" kern="1200" dirty="0"/>
        </a:p>
      </dsp:txBody>
      <dsp:txXfrm>
        <a:off x="5789449" y="3330046"/>
        <a:ext cx="2209800" cy="2025650"/>
      </dsp:txXfrm>
    </dsp:sp>
    <dsp:sp modelId="{230F9694-9356-864C-9132-E4A2E6F7F87B}">
      <dsp:nvSpPr>
        <dsp:cNvPr id="0" name=""/>
        <dsp:cNvSpPr/>
      </dsp:nvSpPr>
      <dsp:spPr>
        <a:xfrm>
          <a:off x="2005166" y="2378604"/>
          <a:ext cx="3683000" cy="3683000"/>
        </a:xfrm>
        <a:prstGeom prst="ellipse">
          <a:avLst/>
        </a:prstGeom>
        <a:solidFill>
          <a:schemeClr val="accent2">
            <a:alpha val="50000"/>
            <a:hueOff val="9460225"/>
            <a:satOff val="-2821"/>
            <a:lumOff val="-2353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dirty="0" smtClean="0"/>
            <a:t>UCPath Center </a:t>
          </a:r>
          <a:endParaRPr lang="en-US" sz="3600" b="0" kern="1200" dirty="0"/>
        </a:p>
      </dsp:txBody>
      <dsp:txXfrm>
        <a:off x="2351982" y="3330046"/>
        <a:ext cx="2209800" cy="20256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9F001C-C6A3-463E-8614-8A8E35B47951}">
      <dsp:nvSpPr>
        <dsp:cNvPr id="0" name=""/>
        <dsp:cNvSpPr/>
      </dsp:nvSpPr>
      <dsp:spPr>
        <a:xfrm>
          <a:off x="609954" y="1128520"/>
          <a:ext cx="1138732" cy="7595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Academic</a:t>
          </a:r>
        </a:p>
      </dsp:txBody>
      <dsp:txXfrm>
        <a:off x="792151" y="1128520"/>
        <a:ext cx="956534" cy="759534"/>
      </dsp:txXfrm>
    </dsp:sp>
    <dsp:sp modelId="{9ED1180D-8D16-4442-986C-B0787E2496FF}">
      <dsp:nvSpPr>
        <dsp:cNvPr id="0" name=""/>
        <dsp:cNvSpPr/>
      </dsp:nvSpPr>
      <dsp:spPr>
        <a:xfrm>
          <a:off x="609954" y="1888055"/>
          <a:ext cx="1138732" cy="7595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Non-Academic</a:t>
          </a:r>
        </a:p>
      </dsp:txBody>
      <dsp:txXfrm>
        <a:off x="792151" y="1888055"/>
        <a:ext cx="956534" cy="759534"/>
      </dsp:txXfrm>
    </dsp:sp>
    <dsp:sp modelId="{5A00A91D-E8BD-4F6F-B9E3-18D00E97F46A}">
      <dsp:nvSpPr>
        <dsp:cNvPr id="0" name=""/>
        <dsp:cNvSpPr/>
      </dsp:nvSpPr>
      <dsp:spPr>
        <a:xfrm>
          <a:off x="609954" y="2647589"/>
          <a:ext cx="1138732" cy="7595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Reclassify</a:t>
          </a:r>
        </a:p>
      </dsp:txBody>
      <dsp:txXfrm>
        <a:off x="792151" y="2647589"/>
        <a:ext cx="956534" cy="759534"/>
      </dsp:txXfrm>
    </dsp:sp>
    <dsp:sp modelId="{8823A46D-83E0-41A4-A6F9-AABC52E57EA0}">
      <dsp:nvSpPr>
        <dsp:cNvPr id="0" name=""/>
        <dsp:cNvSpPr/>
      </dsp:nvSpPr>
      <dsp:spPr>
        <a:xfrm>
          <a:off x="609954" y="3407123"/>
          <a:ext cx="1138732" cy="7595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Onboard</a:t>
          </a:r>
        </a:p>
      </dsp:txBody>
      <dsp:txXfrm>
        <a:off x="792151" y="3407123"/>
        <a:ext cx="956534" cy="759534"/>
      </dsp:txXfrm>
    </dsp:sp>
    <dsp:sp modelId="{6234C2E5-D297-4E90-9363-6CE654AB2A61}">
      <dsp:nvSpPr>
        <dsp:cNvPr id="0" name=""/>
        <dsp:cNvSpPr/>
      </dsp:nvSpPr>
      <dsp:spPr>
        <a:xfrm>
          <a:off x="9018" y="759814"/>
          <a:ext cx="1302603" cy="691726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Hire</a:t>
          </a:r>
        </a:p>
      </dsp:txBody>
      <dsp:txXfrm>
        <a:off x="199780" y="861115"/>
        <a:ext cx="921079" cy="489124"/>
      </dsp:txXfrm>
    </dsp:sp>
    <dsp:sp modelId="{BD5334D0-E1E1-4783-911F-F5F3B98EE062}">
      <dsp:nvSpPr>
        <dsp:cNvPr id="0" name=""/>
        <dsp:cNvSpPr/>
      </dsp:nvSpPr>
      <dsp:spPr>
        <a:xfrm>
          <a:off x="3051289" y="1128520"/>
          <a:ext cx="1138732" cy="7595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Routine</a:t>
          </a:r>
        </a:p>
      </dsp:txBody>
      <dsp:txXfrm>
        <a:off x="3233486" y="1128520"/>
        <a:ext cx="956534" cy="759534"/>
      </dsp:txXfrm>
    </dsp:sp>
    <dsp:sp modelId="{8CF57260-AE03-4EDD-9114-61F2004019FF}">
      <dsp:nvSpPr>
        <dsp:cNvPr id="0" name=""/>
        <dsp:cNvSpPr/>
      </dsp:nvSpPr>
      <dsp:spPr>
        <a:xfrm>
          <a:off x="3051289" y="1888055"/>
          <a:ext cx="1138732" cy="7595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Adjust</a:t>
          </a:r>
        </a:p>
      </dsp:txBody>
      <dsp:txXfrm>
        <a:off x="3233486" y="1888055"/>
        <a:ext cx="956534" cy="759534"/>
      </dsp:txXfrm>
    </dsp:sp>
    <dsp:sp modelId="{4099A9FA-BCC7-4CB4-8FF5-3493111732EF}">
      <dsp:nvSpPr>
        <dsp:cNvPr id="0" name=""/>
        <dsp:cNvSpPr/>
      </dsp:nvSpPr>
      <dsp:spPr>
        <a:xfrm>
          <a:off x="3051289" y="2647589"/>
          <a:ext cx="1138732" cy="7595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One-time</a:t>
          </a:r>
        </a:p>
      </dsp:txBody>
      <dsp:txXfrm>
        <a:off x="3233486" y="2647589"/>
        <a:ext cx="956534" cy="759534"/>
      </dsp:txXfrm>
    </dsp:sp>
    <dsp:sp modelId="{F59D7DBE-2097-4697-8784-972ED2F638D4}">
      <dsp:nvSpPr>
        <dsp:cNvPr id="0" name=""/>
        <dsp:cNvSpPr/>
      </dsp:nvSpPr>
      <dsp:spPr>
        <a:xfrm>
          <a:off x="2214818" y="759814"/>
          <a:ext cx="1302603" cy="691726"/>
        </a:xfrm>
        <a:prstGeom prst="ellipse">
          <a:avLst/>
        </a:prstGeom>
        <a:solidFill>
          <a:schemeClr val="accent1">
            <a:shade val="80000"/>
            <a:hueOff val="150494"/>
            <a:satOff val="-18678"/>
            <a:lumOff val="1172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Pay</a:t>
          </a:r>
        </a:p>
      </dsp:txBody>
      <dsp:txXfrm>
        <a:off x="2405580" y="861115"/>
        <a:ext cx="921079" cy="489124"/>
      </dsp:txXfrm>
    </dsp:sp>
    <dsp:sp modelId="{3F2B737D-D1B9-43D0-98CF-AA628B688D5E}">
      <dsp:nvSpPr>
        <dsp:cNvPr id="0" name=""/>
        <dsp:cNvSpPr/>
      </dsp:nvSpPr>
      <dsp:spPr>
        <a:xfrm>
          <a:off x="5492624" y="1128520"/>
          <a:ext cx="1138732" cy="7595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Evaluate</a:t>
          </a:r>
        </a:p>
      </dsp:txBody>
      <dsp:txXfrm>
        <a:off x="5674821" y="1128520"/>
        <a:ext cx="956534" cy="759534"/>
      </dsp:txXfrm>
    </dsp:sp>
    <dsp:sp modelId="{F35B58F6-E8C2-4E03-AAD6-47832F7CB968}">
      <dsp:nvSpPr>
        <dsp:cNvPr id="0" name=""/>
        <dsp:cNvSpPr/>
      </dsp:nvSpPr>
      <dsp:spPr>
        <a:xfrm>
          <a:off x="5492624" y="1888055"/>
          <a:ext cx="1138732" cy="7595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Improve</a:t>
          </a:r>
        </a:p>
      </dsp:txBody>
      <dsp:txXfrm>
        <a:off x="5674821" y="1888055"/>
        <a:ext cx="956534" cy="759534"/>
      </dsp:txXfrm>
    </dsp:sp>
    <dsp:sp modelId="{7A8BCA88-D006-49B2-924E-A5D9B8C1DE37}">
      <dsp:nvSpPr>
        <dsp:cNvPr id="0" name=""/>
        <dsp:cNvSpPr/>
      </dsp:nvSpPr>
      <dsp:spPr>
        <a:xfrm>
          <a:off x="5492624" y="2647589"/>
          <a:ext cx="1138732" cy="7595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Develop</a:t>
          </a:r>
        </a:p>
      </dsp:txBody>
      <dsp:txXfrm>
        <a:off x="5674821" y="2647589"/>
        <a:ext cx="956534" cy="759534"/>
      </dsp:txXfrm>
    </dsp:sp>
    <dsp:sp modelId="{CA190BCB-ED1F-40E4-A60D-999B5490C3D3}">
      <dsp:nvSpPr>
        <dsp:cNvPr id="0" name=""/>
        <dsp:cNvSpPr/>
      </dsp:nvSpPr>
      <dsp:spPr>
        <a:xfrm>
          <a:off x="4656154" y="759814"/>
          <a:ext cx="1302603" cy="691726"/>
        </a:xfrm>
        <a:prstGeom prst="ellipse">
          <a:avLst/>
        </a:prstGeom>
        <a:solidFill>
          <a:schemeClr val="accent1">
            <a:shade val="80000"/>
            <a:hueOff val="300988"/>
            <a:satOff val="-37357"/>
            <a:lumOff val="2344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Perform.</a:t>
          </a:r>
          <a:endParaRPr lang="en-US" sz="1600" kern="1200" dirty="0"/>
        </a:p>
      </dsp:txBody>
      <dsp:txXfrm>
        <a:off x="4846916" y="861115"/>
        <a:ext cx="921079" cy="489124"/>
      </dsp:txXfrm>
    </dsp:sp>
    <dsp:sp modelId="{335B0B67-597F-44CD-99EF-BA8E3AB44EB0}">
      <dsp:nvSpPr>
        <dsp:cNvPr id="0" name=""/>
        <dsp:cNvSpPr/>
      </dsp:nvSpPr>
      <dsp:spPr>
        <a:xfrm>
          <a:off x="7933960" y="1128520"/>
          <a:ext cx="1138732" cy="7595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Medical</a:t>
          </a:r>
        </a:p>
      </dsp:txBody>
      <dsp:txXfrm>
        <a:off x="8116157" y="1128520"/>
        <a:ext cx="956534" cy="759534"/>
      </dsp:txXfrm>
    </dsp:sp>
    <dsp:sp modelId="{42FB1B8C-CA96-4796-A46D-9AAE60E8EC34}">
      <dsp:nvSpPr>
        <dsp:cNvPr id="0" name=""/>
        <dsp:cNvSpPr/>
      </dsp:nvSpPr>
      <dsp:spPr>
        <a:xfrm>
          <a:off x="7933960" y="1888055"/>
          <a:ext cx="1138732" cy="7595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Military</a:t>
          </a:r>
        </a:p>
      </dsp:txBody>
      <dsp:txXfrm>
        <a:off x="8116157" y="1888055"/>
        <a:ext cx="956534" cy="759534"/>
      </dsp:txXfrm>
    </dsp:sp>
    <dsp:sp modelId="{C8549F5C-9490-4A34-94ED-B3C8DD56125B}">
      <dsp:nvSpPr>
        <dsp:cNvPr id="0" name=""/>
        <dsp:cNvSpPr/>
      </dsp:nvSpPr>
      <dsp:spPr>
        <a:xfrm>
          <a:off x="7933960" y="2647589"/>
          <a:ext cx="1138732" cy="7595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Sabbatical</a:t>
          </a:r>
        </a:p>
      </dsp:txBody>
      <dsp:txXfrm>
        <a:off x="8116157" y="2647589"/>
        <a:ext cx="956534" cy="759534"/>
      </dsp:txXfrm>
    </dsp:sp>
    <dsp:sp modelId="{52B4DED1-0904-4722-92C4-EA853A54B31F}">
      <dsp:nvSpPr>
        <dsp:cNvPr id="0" name=""/>
        <dsp:cNvSpPr/>
      </dsp:nvSpPr>
      <dsp:spPr>
        <a:xfrm>
          <a:off x="7933960" y="3407123"/>
          <a:ext cx="1138732" cy="7595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Disciplinary</a:t>
          </a:r>
        </a:p>
      </dsp:txBody>
      <dsp:txXfrm>
        <a:off x="8116157" y="3407123"/>
        <a:ext cx="956534" cy="759534"/>
      </dsp:txXfrm>
    </dsp:sp>
    <dsp:sp modelId="{E6876E63-A127-42AF-8831-75D8ADD39F12}">
      <dsp:nvSpPr>
        <dsp:cNvPr id="0" name=""/>
        <dsp:cNvSpPr/>
      </dsp:nvSpPr>
      <dsp:spPr>
        <a:xfrm>
          <a:off x="7097489" y="759814"/>
          <a:ext cx="1302603" cy="691726"/>
        </a:xfrm>
        <a:prstGeom prst="ellipse">
          <a:avLst/>
        </a:prstGeom>
        <a:solidFill>
          <a:schemeClr val="accent1">
            <a:shade val="80000"/>
            <a:hueOff val="451482"/>
            <a:satOff val="-56036"/>
            <a:lumOff val="3516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Absence</a:t>
          </a:r>
        </a:p>
      </dsp:txBody>
      <dsp:txXfrm>
        <a:off x="7288251" y="861115"/>
        <a:ext cx="921079" cy="489124"/>
      </dsp:txXfrm>
    </dsp:sp>
    <dsp:sp modelId="{A4F5A203-D189-40DF-A496-F7FDD6D1CEDE}">
      <dsp:nvSpPr>
        <dsp:cNvPr id="0" name=""/>
        <dsp:cNvSpPr/>
      </dsp:nvSpPr>
      <dsp:spPr>
        <a:xfrm>
          <a:off x="10375295" y="1128520"/>
          <a:ext cx="1138732" cy="7595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Voluntary</a:t>
          </a:r>
        </a:p>
      </dsp:txBody>
      <dsp:txXfrm>
        <a:off x="10557492" y="1128520"/>
        <a:ext cx="956534" cy="759534"/>
      </dsp:txXfrm>
    </dsp:sp>
    <dsp:sp modelId="{A7E17C9C-6D91-46D3-8CD7-2A39763E044B}">
      <dsp:nvSpPr>
        <dsp:cNvPr id="0" name=""/>
        <dsp:cNvSpPr/>
      </dsp:nvSpPr>
      <dsp:spPr>
        <a:xfrm>
          <a:off x="10375295" y="1888055"/>
          <a:ext cx="1138732" cy="7595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Involuntary</a:t>
          </a:r>
        </a:p>
      </dsp:txBody>
      <dsp:txXfrm>
        <a:off x="10557492" y="1888055"/>
        <a:ext cx="956534" cy="759534"/>
      </dsp:txXfrm>
    </dsp:sp>
    <dsp:sp modelId="{5F5B1D2F-CF04-4A7B-BD25-DB1040D7A220}">
      <dsp:nvSpPr>
        <dsp:cNvPr id="0" name=""/>
        <dsp:cNvSpPr/>
      </dsp:nvSpPr>
      <dsp:spPr>
        <a:xfrm>
          <a:off x="9538819" y="759814"/>
          <a:ext cx="1302603" cy="691726"/>
        </a:xfrm>
        <a:prstGeom prst="ellipse">
          <a:avLst/>
        </a:prstGeom>
        <a:solidFill>
          <a:schemeClr val="accent1">
            <a:shade val="80000"/>
            <a:hueOff val="601977"/>
            <a:satOff val="-74714"/>
            <a:lumOff val="4688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Terminate</a:t>
          </a:r>
        </a:p>
      </dsp:txBody>
      <dsp:txXfrm>
        <a:off x="9729581" y="861115"/>
        <a:ext cx="921079" cy="4891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341F5B-E240-44BC-88C9-3AE654C8D0E9}">
      <dsp:nvSpPr>
        <dsp:cNvPr id="0" name=""/>
        <dsp:cNvSpPr/>
      </dsp:nvSpPr>
      <dsp:spPr>
        <a:xfrm>
          <a:off x="4127905" y="11927"/>
          <a:ext cx="1027066" cy="1027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200" kern="1200"/>
        </a:p>
      </dsp:txBody>
      <dsp:txXfrm>
        <a:off x="4127905" y="11927"/>
        <a:ext cx="1027066" cy="1027066"/>
      </dsp:txXfrm>
    </dsp:sp>
    <dsp:sp modelId="{B8867DC6-A485-4ACC-8C85-F5728D7B6978}">
      <dsp:nvSpPr>
        <dsp:cNvPr id="0" name=""/>
        <dsp:cNvSpPr/>
      </dsp:nvSpPr>
      <dsp:spPr>
        <a:xfrm>
          <a:off x="982373" y="1057"/>
          <a:ext cx="5023398" cy="5023398"/>
        </a:xfrm>
        <a:prstGeom prst="circularArrow">
          <a:avLst>
            <a:gd name="adj1" fmla="val 3987"/>
            <a:gd name="adj2" fmla="val 250086"/>
            <a:gd name="adj3" fmla="val 20574017"/>
            <a:gd name="adj4" fmla="val 18982087"/>
            <a:gd name="adj5" fmla="val 465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6DF4E6-81CE-4690-993D-E97C03AECDCE}">
      <dsp:nvSpPr>
        <dsp:cNvPr id="0" name=""/>
        <dsp:cNvSpPr/>
      </dsp:nvSpPr>
      <dsp:spPr>
        <a:xfrm>
          <a:off x="5275271" y="1999223"/>
          <a:ext cx="1027066" cy="1027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200" kern="1200"/>
        </a:p>
      </dsp:txBody>
      <dsp:txXfrm>
        <a:off x="5275271" y="1999223"/>
        <a:ext cx="1027066" cy="1027066"/>
      </dsp:txXfrm>
    </dsp:sp>
    <dsp:sp modelId="{84446314-A5CA-4967-928D-29C44E4A536D}">
      <dsp:nvSpPr>
        <dsp:cNvPr id="0" name=""/>
        <dsp:cNvSpPr/>
      </dsp:nvSpPr>
      <dsp:spPr>
        <a:xfrm>
          <a:off x="982373" y="1057"/>
          <a:ext cx="5023398" cy="5023398"/>
        </a:xfrm>
        <a:prstGeom prst="circularArrow">
          <a:avLst>
            <a:gd name="adj1" fmla="val 3987"/>
            <a:gd name="adj2" fmla="val 250086"/>
            <a:gd name="adj3" fmla="val 2367827"/>
            <a:gd name="adj4" fmla="val 775897"/>
            <a:gd name="adj5" fmla="val 465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DB4591-C7A9-4AEB-8805-9441823A0531}">
      <dsp:nvSpPr>
        <dsp:cNvPr id="0" name=""/>
        <dsp:cNvSpPr/>
      </dsp:nvSpPr>
      <dsp:spPr>
        <a:xfrm>
          <a:off x="4127905" y="3986519"/>
          <a:ext cx="1027066" cy="1027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200" kern="1200"/>
        </a:p>
      </dsp:txBody>
      <dsp:txXfrm>
        <a:off x="4127905" y="3986519"/>
        <a:ext cx="1027066" cy="1027066"/>
      </dsp:txXfrm>
    </dsp:sp>
    <dsp:sp modelId="{AB4BFAA2-A926-45DF-B8FC-77AC992BBF46}">
      <dsp:nvSpPr>
        <dsp:cNvPr id="0" name=""/>
        <dsp:cNvSpPr/>
      </dsp:nvSpPr>
      <dsp:spPr>
        <a:xfrm>
          <a:off x="982373" y="1057"/>
          <a:ext cx="5023398" cy="5023398"/>
        </a:xfrm>
        <a:prstGeom prst="circularArrow">
          <a:avLst>
            <a:gd name="adj1" fmla="val 3987"/>
            <a:gd name="adj2" fmla="val 250086"/>
            <a:gd name="adj3" fmla="val 6111969"/>
            <a:gd name="adj4" fmla="val 4437944"/>
            <a:gd name="adj5" fmla="val 465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F70261-0A07-425B-99CB-415B47CEA63E}">
      <dsp:nvSpPr>
        <dsp:cNvPr id="0" name=""/>
        <dsp:cNvSpPr/>
      </dsp:nvSpPr>
      <dsp:spPr>
        <a:xfrm>
          <a:off x="1833174" y="3986519"/>
          <a:ext cx="1027066" cy="1027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200" kern="1200"/>
        </a:p>
      </dsp:txBody>
      <dsp:txXfrm>
        <a:off x="1833174" y="3986519"/>
        <a:ext cx="1027066" cy="1027066"/>
      </dsp:txXfrm>
    </dsp:sp>
    <dsp:sp modelId="{0657B5C6-37E6-4117-BA0D-BC8C4FA03A5B}">
      <dsp:nvSpPr>
        <dsp:cNvPr id="0" name=""/>
        <dsp:cNvSpPr/>
      </dsp:nvSpPr>
      <dsp:spPr>
        <a:xfrm>
          <a:off x="982373" y="1057"/>
          <a:ext cx="5023398" cy="5023398"/>
        </a:xfrm>
        <a:prstGeom prst="circularArrow">
          <a:avLst>
            <a:gd name="adj1" fmla="val 3987"/>
            <a:gd name="adj2" fmla="val 250086"/>
            <a:gd name="adj3" fmla="val 9774017"/>
            <a:gd name="adj4" fmla="val 8182087"/>
            <a:gd name="adj5" fmla="val 465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5ED90F-1728-4904-A810-C320B264A0AE}">
      <dsp:nvSpPr>
        <dsp:cNvPr id="0" name=""/>
        <dsp:cNvSpPr/>
      </dsp:nvSpPr>
      <dsp:spPr>
        <a:xfrm>
          <a:off x="685808" y="1999223"/>
          <a:ext cx="1027066" cy="1027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200" kern="1200"/>
        </a:p>
      </dsp:txBody>
      <dsp:txXfrm>
        <a:off x="685808" y="1999223"/>
        <a:ext cx="1027066" cy="1027066"/>
      </dsp:txXfrm>
    </dsp:sp>
    <dsp:sp modelId="{A4947FC4-C51B-47AE-B023-D9DECBEC81FA}">
      <dsp:nvSpPr>
        <dsp:cNvPr id="0" name=""/>
        <dsp:cNvSpPr/>
      </dsp:nvSpPr>
      <dsp:spPr>
        <a:xfrm>
          <a:off x="982373" y="1057"/>
          <a:ext cx="5023398" cy="5023398"/>
        </a:xfrm>
        <a:prstGeom prst="circularArrow">
          <a:avLst>
            <a:gd name="adj1" fmla="val 3987"/>
            <a:gd name="adj2" fmla="val 250086"/>
            <a:gd name="adj3" fmla="val 13167827"/>
            <a:gd name="adj4" fmla="val 11575897"/>
            <a:gd name="adj5" fmla="val 465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1DA2D4-41D6-4E4B-86F8-EF1D9351513C}">
      <dsp:nvSpPr>
        <dsp:cNvPr id="0" name=""/>
        <dsp:cNvSpPr/>
      </dsp:nvSpPr>
      <dsp:spPr>
        <a:xfrm>
          <a:off x="1833174" y="11927"/>
          <a:ext cx="1027066" cy="1027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200" kern="1200"/>
        </a:p>
      </dsp:txBody>
      <dsp:txXfrm>
        <a:off x="1833174" y="11927"/>
        <a:ext cx="1027066" cy="1027066"/>
      </dsp:txXfrm>
    </dsp:sp>
    <dsp:sp modelId="{0D597AD1-C1EA-40CC-92C0-BB4478D25362}">
      <dsp:nvSpPr>
        <dsp:cNvPr id="0" name=""/>
        <dsp:cNvSpPr/>
      </dsp:nvSpPr>
      <dsp:spPr>
        <a:xfrm>
          <a:off x="982373" y="1057"/>
          <a:ext cx="5023398" cy="5023398"/>
        </a:xfrm>
        <a:prstGeom prst="circularArrow">
          <a:avLst>
            <a:gd name="adj1" fmla="val 3987"/>
            <a:gd name="adj2" fmla="val 250086"/>
            <a:gd name="adj3" fmla="val 16911969"/>
            <a:gd name="adj4" fmla="val 15237944"/>
            <a:gd name="adj5" fmla="val 465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341F5B-E240-44BC-88C9-3AE654C8D0E9}">
      <dsp:nvSpPr>
        <dsp:cNvPr id="0" name=""/>
        <dsp:cNvSpPr/>
      </dsp:nvSpPr>
      <dsp:spPr>
        <a:xfrm>
          <a:off x="1104443" y="13165"/>
          <a:ext cx="329716" cy="329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1104443" y="13165"/>
        <a:ext cx="329716" cy="329716"/>
      </dsp:txXfrm>
    </dsp:sp>
    <dsp:sp modelId="{B8867DC6-A485-4ACC-8C85-F5728D7B6978}">
      <dsp:nvSpPr>
        <dsp:cNvPr id="0" name=""/>
        <dsp:cNvSpPr/>
      </dsp:nvSpPr>
      <dsp:spPr>
        <a:xfrm>
          <a:off x="96388" y="9831"/>
          <a:ext cx="1610318" cy="1610318"/>
        </a:xfrm>
        <a:prstGeom prst="circularArrow">
          <a:avLst>
            <a:gd name="adj1" fmla="val 3993"/>
            <a:gd name="adj2" fmla="val 250483"/>
            <a:gd name="adj3" fmla="val 20572370"/>
            <a:gd name="adj4" fmla="val 18983853"/>
            <a:gd name="adj5" fmla="val 46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6DF4E6-81CE-4690-993D-E97C03AECDCE}">
      <dsp:nvSpPr>
        <dsp:cNvPr id="0" name=""/>
        <dsp:cNvSpPr/>
      </dsp:nvSpPr>
      <dsp:spPr>
        <a:xfrm>
          <a:off x="1472196" y="650132"/>
          <a:ext cx="329716" cy="329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1472196" y="650132"/>
        <a:ext cx="329716" cy="329716"/>
      </dsp:txXfrm>
    </dsp:sp>
    <dsp:sp modelId="{84446314-A5CA-4967-928D-29C44E4A536D}">
      <dsp:nvSpPr>
        <dsp:cNvPr id="0" name=""/>
        <dsp:cNvSpPr/>
      </dsp:nvSpPr>
      <dsp:spPr>
        <a:xfrm>
          <a:off x="96388" y="9831"/>
          <a:ext cx="1610318" cy="1610318"/>
        </a:xfrm>
        <a:prstGeom prst="circularArrow">
          <a:avLst>
            <a:gd name="adj1" fmla="val 3993"/>
            <a:gd name="adj2" fmla="val 250483"/>
            <a:gd name="adj3" fmla="val 2365664"/>
            <a:gd name="adj4" fmla="val 777147"/>
            <a:gd name="adj5" fmla="val 46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DB4591-C7A9-4AEB-8805-9441823A0531}">
      <dsp:nvSpPr>
        <dsp:cNvPr id="0" name=""/>
        <dsp:cNvSpPr/>
      </dsp:nvSpPr>
      <dsp:spPr>
        <a:xfrm>
          <a:off x="1104443" y="1287100"/>
          <a:ext cx="329716" cy="329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1104443" y="1287100"/>
        <a:ext cx="329716" cy="329716"/>
      </dsp:txXfrm>
    </dsp:sp>
    <dsp:sp modelId="{AB4BFAA2-A926-45DF-B8FC-77AC992BBF46}">
      <dsp:nvSpPr>
        <dsp:cNvPr id="0" name=""/>
        <dsp:cNvSpPr/>
      </dsp:nvSpPr>
      <dsp:spPr>
        <a:xfrm>
          <a:off x="96388" y="9831"/>
          <a:ext cx="1610318" cy="1610318"/>
        </a:xfrm>
        <a:prstGeom prst="circularArrow">
          <a:avLst>
            <a:gd name="adj1" fmla="val 3993"/>
            <a:gd name="adj2" fmla="val 250483"/>
            <a:gd name="adj3" fmla="val 6110305"/>
            <a:gd name="adj4" fmla="val 4439213"/>
            <a:gd name="adj5" fmla="val 46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F70261-0A07-425B-99CB-415B47CEA63E}">
      <dsp:nvSpPr>
        <dsp:cNvPr id="0" name=""/>
        <dsp:cNvSpPr/>
      </dsp:nvSpPr>
      <dsp:spPr>
        <a:xfrm>
          <a:off x="368936" y="1287100"/>
          <a:ext cx="329716" cy="329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368936" y="1287100"/>
        <a:ext cx="329716" cy="329716"/>
      </dsp:txXfrm>
    </dsp:sp>
    <dsp:sp modelId="{0657B5C6-37E6-4117-BA0D-BC8C4FA03A5B}">
      <dsp:nvSpPr>
        <dsp:cNvPr id="0" name=""/>
        <dsp:cNvSpPr/>
      </dsp:nvSpPr>
      <dsp:spPr>
        <a:xfrm>
          <a:off x="96388" y="9831"/>
          <a:ext cx="1610318" cy="1610318"/>
        </a:xfrm>
        <a:prstGeom prst="circularArrow">
          <a:avLst>
            <a:gd name="adj1" fmla="val 3993"/>
            <a:gd name="adj2" fmla="val 250483"/>
            <a:gd name="adj3" fmla="val 9772370"/>
            <a:gd name="adj4" fmla="val 8183853"/>
            <a:gd name="adj5" fmla="val 46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5ED90F-1728-4904-A810-C320B264A0AE}">
      <dsp:nvSpPr>
        <dsp:cNvPr id="0" name=""/>
        <dsp:cNvSpPr/>
      </dsp:nvSpPr>
      <dsp:spPr>
        <a:xfrm>
          <a:off x="1183" y="650132"/>
          <a:ext cx="329716" cy="329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1183" y="650132"/>
        <a:ext cx="329716" cy="329716"/>
      </dsp:txXfrm>
    </dsp:sp>
    <dsp:sp modelId="{A4947FC4-C51B-47AE-B023-D9DECBEC81FA}">
      <dsp:nvSpPr>
        <dsp:cNvPr id="0" name=""/>
        <dsp:cNvSpPr/>
      </dsp:nvSpPr>
      <dsp:spPr>
        <a:xfrm>
          <a:off x="96388" y="9831"/>
          <a:ext cx="1610318" cy="1610318"/>
        </a:xfrm>
        <a:prstGeom prst="circularArrow">
          <a:avLst>
            <a:gd name="adj1" fmla="val 3993"/>
            <a:gd name="adj2" fmla="val 250483"/>
            <a:gd name="adj3" fmla="val 13165664"/>
            <a:gd name="adj4" fmla="val 11577147"/>
            <a:gd name="adj5" fmla="val 46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1DA2D4-41D6-4E4B-86F8-EF1D9351513C}">
      <dsp:nvSpPr>
        <dsp:cNvPr id="0" name=""/>
        <dsp:cNvSpPr/>
      </dsp:nvSpPr>
      <dsp:spPr>
        <a:xfrm>
          <a:off x="368936" y="13165"/>
          <a:ext cx="329716" cy="329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368936" y="13165"/>
        <a:ext cx="329716" cy="329716"/>
      </dsp:txXfrm>
    </dsp:sp>
    <dsp:sp modelId="{0D597AD1-C1EA-40CC-92C0-BB4478D25362}">
      <dsp:nvSpPr>
        <dsp:cNvPr id="0" name=""/>
        <dsp:cNvSpPr/>
      </dsp:nvSpPr>
      <dsp:spPr>
        <a:xfrm>
          <a:off x="96388" y="9831"/>
          <a:ext cx="1610318" cy="1610318"/>
        </a:xfrm>
        <a:prstGeom prst="circularArrow">
          <a:avLst>
            <a:gd name="adj1" fmla="val 3993"/>
            <a:gd name="adj2" fmla="val 250483"/>
            <a:gd name="adj3" fmla="val 16910305"/>
            <a:gd name="adj4" fmla="val 15239213"/>
            <a:gd name="adj5" fmla="val 46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341F5B-E240-44BC-88C9-3AE654C8D0E9}">
      <dsp:nvSpPr>
        <dsp:cNvPr id="0" name=""/>
        <dsp:cNvSpPr/>
      </dsp:nvSpPr>
      <dsp:spPr>
        <a:xfrm>
          <a:off x="1104443" y="13165"/>
          <a:ext cx="329716" cy="329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1104443" y="13165"/>
        <a:ext cx="329716" cy="329716"/>
      </dsp:txXfrm>
    </dsp:sp>
    <dsp:sp modelId="{B8867DC6-A485-4ACC-8C85-F5728D7B6978}">
      <dsp:nvSpPr>
        <dsp:cNvPr id="0" name=""/>
        <dsp:cNvSpPr/>
      </dsp:nvSpPr>
      <dsp:spPr>
        <a:xfrm>
          <a:off x="96388" y="9831"/>
          <a:ext cx="1610318" cy="1610318"/>
        </a:xfrm>
        <a:prstGeom prst="circularArrow">
          <a:avLst>
            <a:gd name="adj1" fmla="val 3993"/>
            <a:gd name="adj2" fmla="val 250483"/>
            <a:gd name="adj3" fmla="val 20572370"/>
            <a:gd name="adj4" fmla="val 18983853"/>
            <a:gd name="adj5" fmla="val 465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6DF4E6-81CE-4690-993D-E97C03AECDCE}">
      <dsp:nvSpPr>
        <dsp:cNvPr id="0" name=""/>
        <dsp:cNvSpPr/>
      </dsp:nvSpPr>
      <dsp:spPr>
        <a:xfrm>
          <a:off x="1472196" y="650132"/>
          <a:ext cx="329716" cy="329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1472196" y="650132"/>
        <a:ext cx="329716" cy="329716"/>
      </dsp:txXfrm>
    </dsp:sp>
    <dsp:sp modelId="{84446314-A5CA-4967-928D-29C44E4A536D}">
      <dsp:nvSpPr>
        <dsp:cNvPr id="0" name=""/>
        <dsp:cNvSpPr/>
      </dsp:nvSpPr>
      <dsp:spPr>
        <a:xfrm>
          <a:off x="96388" y="9831"/>
          <a:ext cx="1610318" cy="1610318"/>
        </a:xfrm>
        <a:prstGeom prst="circularArrow">
          <a:avLst>
            <a:gd name="adj1" fmla="val 3993"/>
            <a:gd name="adj2" fmla="val 250483"/>
            <a:gd name="adj3" fmla="val 2365664"/>
            <a:gd name="adj4" fmla="val 777147"/>
            <a:gd name="adj5" fmla="val 465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DB4591-C7A9-4AEB-8805-9441823A0531}">
      <dsp:nvSpPr>
        <dsp:cNvPr id="0" name=""/>
        <dsp:cNvSpPr/>
      </dsp:nvSpPr>
      <dsp:spPr>
        <a:xfrm>
          <a:off x="1104443" y="1287100"/>
          <a:ext cx="329716" cy="329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1104443" y="1287100"/>
        <a:ext cx="329716" cy="329716"/>
      </dsp:txXfrm>
    </dsp:sp>
    <dsp:sp modelId="{AB4BFAA2-A926-45DF-B8FC-77AC992BBF46}">
      <dsp:nvSpPr>
        <dsp:cNvPr id="0" name=""/>
        <dsp:cNvSpPr/>
      </dsp:nvSpPr>
      <dsp:spPr>
        <a:xfrm>
          <a:off x="96388" y="9831"/>
          <a:ext cx="1610318" cy="1610318"/>
        </a:xfrm>
        <a:prstGeom prst="circularArrow">
          <a:avLst>
            <a:gd name="adj1" fmla="val 3993"/>
            <a:gd name="adj2" fmla="val 250483"/>
            <a:gd name="adj3" fmla="val 6110305"/>
            <a:gd name="adj4" fmla="val 4439213"/>
            <a:gd name="adj5" fmla="val 465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F70261-0A07-425B-99CB-415B47CEA63E}">
      <dsp:nvSpPr>
        <dsp:cNvPr id="0" name=""/>
        <dsp:cNvSpPr/>
      </dsp:nvSpPr>
      <dsp:spPr>
        <a:xfrm>
          <a:off x="368936" y="1287100"/>
          <a:ext cx="329716" cy="329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368936" y="1287100"/>
        <a:ext cx="329716" cy="329716"/>
      </dsp:txXfrm>
    </dsp:sp>
    <dsp:sp modelId="{0657B5C6-37E6-4117-BA0D-BC8C4FA03A5B}">
      <dsp:nvSpPr>
        <dsp:cNvPr id="0" name=""/>
        <dsp:cNvSpPr/>
      </dsp:nvSpPr>
      <dsp:spPr>
        <a:xfrm>
          <a:off x="96388" y="9831"/>
          <a:ext cx="1610318" cy="1610318"/>
        </a:xfrm>
        <a:prstGeom prst="circularArrow">
          <a:avLst>
            <a:gd name="adj1" fmla="val 3993"/>
            <a:gd name="adj2" fmla="val 250483"/>
            <a:gd name="adj3" fmla="val 9772370"/>
            <a:gd name="adj4" fmla="val 8183853"/>
            <a:gd name="adj5" fmla="val 465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5ED90F-1728-4904-A810-C320B264A0AE}">
      <dsp:nvSpPr>
        <dsp:cNvPr id="0" name=""/>
        <dsp:cNvSpPr/>
      </dsp:nvSpPr>
      <dsp:spPr>
        <a:xfrm>
          <a:off x="1183" y="650132"/>
          <a:ext cx="329716" cy="329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1183" y="650132"/>
        <a:ext cx="329716" cy="329716"/>
      </dsp:txXfrm>
    </dsp:sp>
    <dsp:sp modelId="{A4947FC4-C51B-47AE-B023-D9DECBEC81FA}">
      <dsp:nvSpPr>
        <dsp:cNvPr id="0" name=""/>
        <dsp:cNvSpPr/>
      </dsp:nvSpPr>
      <dsp:spPr>
        <a:xfrm>
          <a:off x="96388" y="9831"/>
          <a:ext cx="1610318" cy="1610318"/>
        </a:xfrm>
        <a:prstGeom prst="circularArrow">
          <a:avLst>
            <a:gd name="adj1" fmla="val 3993"/>
            <a:gd name="adj2" fmla="val 250483"/>
            <a:gd name="adj3" fmla="val 13165664"/>
            <a:gd name="adj4" fmla="val 11577147"/>
            <a:gd name="adj5" fmla="val 465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1DA2D4-41D6-4E4B-86F8-EF1D9351513C}">
      <dsp:nvSpPr>
        <dsp:cNvPr id="0" name=""/>
        <dsp:cNvSpPr/>
      </dsp:nvSpPr>
      <dsp:spPr>
        <a:xfrm>
          <a:off x="368936" y="13165"/>
          <a:ext cx="329716" cy="329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368936" y="13165"/>
        <a:ext cx="329716" cy="329716"/>
      </dsp:txXfrm>
    </dsp:sp>
    <dsp:sp modelId="{0D597AD1-C1EA-40CC-92C0-BB4478D25362}">
      <dsp:nvSpPr>
        <dsp:cNvPr id="0" name=""/>
        <dsp:cNvSpPr/>
      </dsp:nvSpPr>
      <dsp:spPr>
        <a:xfrm>
          <a:off x="96388" y="9831"/>
          <a:ext cx="1610318" cy="1610318"/>
        </a:xfrm>
        <a:prstGeom prst="circularArrow">
          <a:avLst>
            <a:gd name="adj1" fmla="val 3993"/>
            <a:gd name="adj2" fmla="val 250483"/>
            <a:gd name="adj3" fmla="val 16910305"/>
            <a:gd name="adj4" fmla="val 15239213"/>
            <a:gd name="adj5" fmla="val 465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341F5B-E240-44BC-88C9-3AE654C8D0E9}">
      <dsp:nvSpPr>
        <dsp:cNvPr id="0" name=""/>
        <dsp:cNvSpPr/>
      </dsp:nvSpPr>
      <dsp:spPr>
        <a:xfrm>
          <a:off x="2346398" y="113106"/>
          <a:ext cx="701345" cy="701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200" kern="1200" dirty="0"/>
        </a:p>
      </dsp:txBody>
      <dsp:txXfrm>
        <a:off x="2346398" y="113106"/>
        <a:ext cx="701345" cy="701345"/>
      </dsp:txXfrm>
    </dsp:sp>
    <dsp:sp modelId="{B8867DC6-A485-4ACC-8C85-F5728D7B6978}">
      <dsp:nvSpPr>
        <dsp:cNvPr id="0" name=""/>
        <dsp:cNvSpPr/>
      </dsp:nvSpPr>
      <dsp:spPr>
        <a:xfrm>
          <a:off x="203118" y="106102"/>
          <a:ext cx="3424043" cy="3424043"/>
        </a:xfrm>
        <a:prstGeom prst="circularArrow">
          <a:avLst>
            <a:gd name="adj1" fmla="val 3994"/>
            <a:gd name="adj2" fmla="val 250586"/>
            <a:gd name="adj3" fmla="val 20571941"/>
            <a:gd name="adj4" fmla="val 18984314"/>
            <a:gd name="adj5" fmla="val 46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6DF4E6-81CE-4690-993D-E97C03AECDCE}">
      <dsp:nvSpPr>
        <dsp:cNvPr id="0" name=""/>
        <dsp:cNvSpPr/>
      </dsp:nvSpPr>
      <dsp:spPr>
        <a:xfrm>
          <a:off x="3128330" y="1467451"/>
          <a:ext cx="701345" cy="701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200" kern="1200"/>
        </a:p>
      </dsp:txBody>
      <dsp:txXfrm>
        <a:off x="3128330" y="1467451"/>
        <a:ext cx="701345" cy="701345"/>
      </dsp:txXfrm>
    </dsp:sp>
    <dsp:sp modelId="{84446314-A5CA-4967-928D-29C44E4A536D}">
      <dsp:nvSpPr>
        <dsp:cNvPr id="0" name=""/>
        <dsp:cNvSpPr/>
      </dsp:nvSpPr>
      <dsp:spPr>
        <a:xfrm>
          <a:off x="203118" y="106102"/>
          <a:ext cx="3424043" cy="3424043"/>
        </a:xfrm>
        <a:prstGeom prst="circularArrow">
          <a:avLst>
            <a:gd name="adj1" fmla="val 3994"/>
            <a:gd name="adj2" fmla="val 250586"/>
            <a:gd name="adj3" fmla="val 2365100"/>
            <a:gd name="adj4" fmla="val 777474"/>
            <a:gd name="adj5" fmla="val 46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DB4591-C7A9-4AEB-8805-9441823A0531}">
      <dsp:nvSpPr>
        <dsp:cNvPr id="0" name=""/>
        <dsp:cNvSpPr/>
      </dsp:nvSpPr>
      <dsp:spPr>
        <a:xfrm>
          <a:off x="2346398" y="2821796"/>
          <a:ext cx="701345" cy="701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200" kern="1200"/>
        </a:p>
      </dsp:txBody>
      <dsp:txXfrm>
        <a:off x="2346398" y="2821796"/>
        <a:ext cx="701345" cy="701345"/>
      </dsp:txXfrm>
    </dsp:sp>
    <dsp:sp modelId="{AB4BFAA2-A926-45DF-B8FC-77AC992BBF46}">
      <dsp:nvSpPr>
        <dsp:cNvPr id="0" name=""/>
        <dsp:cNvSpPr/>
      </dsp:nvSpPr>
      <dsp:spPr>
        <a:xfrm>
          <a:off x="203118" y="106102"/>
          <a:ext cx="3424043" cy="3424043"/>
        </a:xfrm>
        <a:prstGeom prst="circularArrow">
          <a:avLst>
            <a:gd name="adj1" fmla="val 3994"/>
            <a:gd name="adj2" fmla="val 250586"/>
            <a:gd name="adj3" fmla="val 6109871"/>
            <a:gd name="adj4" fmla="val 4439543"/>
            <a:gd name="adj5" fmla="val 46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F70261-0A07-425B-99CB-415B47CEA63E}">
      <dsp:nvSpPr>
        <dsp:cNvPr id="0" name=""/>
        <dsp:cNvSpPr/>
      </dsp:nvSpPr>
      <dsp:spPr>
        <a:xfrm>
          <a:off x="782536" y="2821796"/>
          <a:ext cx="701345" cy="701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200" kern="1200"/>
        </a:p>
      </dsp:txBody>
      <dsp:txXfrm>
        <a:off x="782536" y="2821796"/>
        <a:ext cx="701345" cy="701345"/>
      </dsp:txXfrm>
    </dsp:sp>
    <dsp:sp modelId="{0657B5C6-37E6-4117-BA0D-BC8C4FA03A5B}">
      <dsp:nvSpPr>
        <dsp:cNvPr id="0" name=""/>
        <dsp:cNvSpPr/>
      </dsp:nvSpPr>
      <dsp:spPr>
        <a:xfrm>
          <a:off x="203118" y="106102"/>
          <a:ext cx="3424043" cy="3424043"/>
        </a:xfrm>
        <a:prstGeom prst="circularArrow">
          <a:avLst>
            <a:gd name="adj1" fmla="val 3994"/>
            <a:gd name="adj2" fmla="val 250586"/>
            <a:gd name="adj3" fmla="val 9771941"/>
            <a:gd name="adj4" fmla="val 8184314"/>
            <a:gd name="adj5" fmla="val 46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5ED90F-1728-4904-A810-C320B264A0AE}">
      <dsp:nvSpPr>
        <dsp:cNvPr id="0" name=""/>
        <dsp:cNvSpPr/>
      </dsp:nvSpPr>
      <dsp:spPr>
        <a:xfrm>
          <a:off x="604" y="1467451"/>
          <a:ext cx="701345" cy="701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200" kern="1200"/>
        </a:p>
      </dsp:txBody>
      <dsp:txXfrm>
        <a:off x="604" y="1467451"/>
        <a:ext cx="701345" cy="701345"/>
      </dsp:txXfrm>
    </dsp:sp>
    <dsp:sp modelId="{A4947FC4-C51B-47AE-B023-D9DECBEC81FA}">
      <dsp:nvSpPr>
        <dsp:cNvPr id="0" name=""/>
        <dsp:cNvSpPr/>
      </dsp:nvSpPr>
      <dsp:spPr>
        <a:xfrm>
          <a:off x="203118" y="106102"/>
          <a:ext cx="3424043" cy="3424043"/>
        </a:xfrm>
        <a:prstGeom prst="circularArrow">
          <a:avLst>
            <a:gd name="adj1" fmla="val 3994"/>
            <a:gd name="adj2" fmla="val 250586"/>
            <a:gd name="adj3" fmla="val 13165100"/>
            <a:gd name="adj4" fmla="val 11577474"/>
            <a:gd name="adj5" fmla="val 46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1DA2D4-41D6-4E4B-86F8-EF1D9351513C}">
      <dsp:nvSpPr>
        <dsp:cNvPr id="0" name=""/>
        <dsp:cNvSpPr/>
      </dsp:nvSpPr>
      <dsp:spPr>
        <a:xfrm>
          <a:off x="782536" y="113106"/>
          <a:ext cx="701345" cy="701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200" kern="1200"/>
        </a:p>
      </dsp:txBody>
      <dsp:txXfrm>
        <a:off x="782536" y="113106"/>
        <a:ext cx="701345" cy="701345"/>
      </dsp:txXfrm>
    </dsp:sp>
    <dsp:sp modelId="{0D597AD1-C1EA-40CC-92C0-BB4478D25362}">
      <dsp:nvSpPr>
        <dsp:cNvPr id="0" name=""/>
        <dsp:cNvSpPr/>
      </dsp:nvSpPr>
      <dsp:spPr>
        <a:xfrm>
          <a:off x="203118" y="106102"/>
          <a:ext cx="3424043" cy="3424043"/>
        </a:xfrm>
        <a:prstGeom prst="circularArrow">
          <a:avLst>
            <a:gd name="adj1" fmla="val 3994"/>
            <a:gd name="adj2" fmla="val 250586"/>
            <a:gd name="adj3" fmla="val 16909871"/>
            <a:gd name="adj4" fmla="val 15239543"/>
            <a:gd name="adj5" fmla="val 46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984AF-F2D3-8443-821D-B8BFFC9A2A7A}" type="datetimeFigureOut">
              <a:rPr lang="en-US" smtClean="0"/>
              <a:t>10/13/17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523FF-35C9-D647-92EC-DA8967939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641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11DBC-B884-4D45-A842-6D249DF7B760}" type="datetimeFigureOut">
              <a:rPr lang="en-US" smtClean="0"/>
              <a:t>10/13/17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AB746-8759-47BC-9B60-149FAB59C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7375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194C1-52ED-46A1-B076-78F9246053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000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194C1-52ED-46A1-B076-78F9246053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05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2A2076E-8759-564F-AD94-24BDA5A2FFC2}" type="datetime1">
              <a:rPr lang="en-US" smtClean="0"/>
              <a:t>10/13/17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BFSI UCPath Program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B939133-E8E0-41A6-81BD-DF8A53A0567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8744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C152D-7D9D-F44D-AB4C-9AAF7F23F896}" type="datetime1">
              <a:rPr lang="en-US" smtClean="0"/>
              <a:t>10/13/17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BFSI UCPath Program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9133-E8E0-41A6-81BD-DF8A53A05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211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40D42-60F1-A74A-A630-2F52BF8AD091}" type="datetime1">
              <a:rPr lang="en-US" smtClean="0"/>
              <a:t>10/13/17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BFSI UCPath Program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9133-E8E0-41A6-81BD-DF8A53A05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89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05A7-224D-2548-8A2E-E6007C04D3D2}" type="datetime1">
              <a:rPr lang="en-US" smtClean="0"/>
              <a:t>10/13/17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BFSI UCPath Program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9133-E8E0-41A6-81BD-DF8A53A05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11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847E-01FF-B64F-8E98-9D20027BA414}" type="datetime1">
              <a:rPr lang="en-US" smtClean="0"/>
              <a:t>10/13/17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BFSI UCPath Program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9133-E8E0-41A6-81BD-DF8A53A0567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49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6D55-984C-8142-AE38-B3A100953F3B}" type="datetime1">
              <a:rPr lang="en-US" smtClean="0"/>
              <a:t>10/13/17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BFSI UCPath Program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9133-E8E0-41A6-81BD-DF8A53A05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981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2D477-9C06-1044-9D7F-D42D2FA999F4}" type="datetime1">
              <a:rPr lang="en-US" smtClean="0"/>
              <a:t>10/13/17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BFSI UCPath Program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9133-E8E0-41A6-81BD-DF8A53A05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088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D284-2860-FA4C-9244-5B6D972FC001}" type="datetime1">
              <a:rPr lang="en-US" smtClean="0"/>
              <a:t>10/13/17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BFSI UCPath Program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9133-E8E0-41A6-81BD-DF8A53A05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60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E2031-861D-7E4B-A89F-9337BC6472DF}" type="datetime1">
              <a:rPr lang="en-US" smtClean="0"/>
              <a:t>10/13/17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BFSI UCPath Program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9133-E8E0-41A6-81BD-DF8A53A05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544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A3A8-300F-C74D-808F-AB26E90506F5}" type="datetime1">
              <a:rPr lang="en-US" smtClean="0"/>
              <a:t>10/13/17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BFSI UCPath Program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9133-E8E0-41A6-81BD-DF8A53A05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48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9FBAF-3121-FC4C-A91F-494E52D00634}" type="datetime1">
              <a:rPr lang="en-US" smtClean="0"/>
              <a:t>10/13/17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BFSI UCPath Program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9133-E8E0-41A6-81BD-DF8A53A05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11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82216D3-C5F7-5046-BE7B-5752B1A339FE}" type="datetime1">
              <a:rPr lang="en-US" smtClean="0"/>
              <a:t>10/13/17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BFSI UCPath Program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2B939133-E8E0-41A6-81BD-DF8A53A05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834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6" Type="http://schemas.openxmlformats.org/officeDocument/2006/relationships/tags" Target="../tags/tag48.xml"/><Relationship Id="rId47" Type="http://schemas.openxmlformats.org/officeDocument/2006/relationships/tags" Target="../tags/tag49.xml"/><Relationship Id="rId48" Type="http://schemas.openxmlformats.org/officeDocument/2006/relationships/tags" Target="../tags/tag50.xml"/><Relationship Id="rId49" Type="http://schemas.openxmlformats.org/officeDocument/2006/relationships/tags" Target="../tags/tag51.xml"/><Relationship Id="rId20" Type="http://schemas.openxmlformats.org/officeDocument/2006/relationships/tags" Target="../tags/tag22.xml"/><Relationship Id="rId21" Type="http://schemas.openxmlformats.org/officeDocument/2006/relationships/tags" Target="../tags/tag23.xml"/><Relationship Id="rId22" Type="http://schemas.openxmlformats.org/officeDocument/2006/relationships/tags" Target="../tags/tag24.xml"/><Relationship Id="rId23" Type="http://schemas.openxmlformats.org/officeDocument/2006/relationships/tags" Target="../tags/tag25.xml"/><Relationship Id="rId24" Type="http://schemas.openxmlformats.org/officeDocument/2006/relationships/tags" Target="../tags/tag26.xml"/><Relationship Id="rId25" Type="http://schemas.openxmlformats.org/officeDocument/2006/relationships/tags" Target="../tags/tag27.xml"/><Relationship Id="rId26" Type="http://schemas.openxmlformats.org/officeDocument/2006/relationships/tags" Target="../tags/tag28.xml"/><Relationship Id="rId27" Type="http://schemas.openxmlformats.org/officeDocument/2006/relationships/tags" Target="../tags/tag29.xml"/><Relationship Id="rId28" Type="http://schemas.openxmlformats.org/officeDocument/2006/relationships/tags" Target="../tags/tag30.xml"/><Relationship Id="rId29" Type="http://schemas.openxmlformats.org/officeDocument/2006/relationships/tags" Target="../tags/tag31.xml"/><Relationship Id="rId50" Type="http://schemas.openxmlformats.org/officeDocument/2006/relationships/tags" Target="../tags/tag52.xml"/><Relationship Id="rId51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2" Type="http://schemas.openxmlformats.org/officeDocument/2006/relationships/tags" Target="../tags/tag4.xml"/><Relationship Id="rId3" Type="http://schemas.openxmlformats.org/officeDocument/2006/relationships/tags" Target="../tags/tag5.xml"/><Relationship Id="rId4" Type="http://schemas.openxmlformats.org/officeDocument/2006/relationships/tags" Target="../tags/tag6.xml"/><Relationship Id="rId5" Type="http://schemas.openxmlformats.org/officeDocument/2006/relationships/tags" Target="../tags/tag7.xml"/><Relationship Id="rId30" Type="http://schemas.openxmlformats.org/officeDocument/2006/relationships/tags" Target="../tags/tag32.xml"/><Relationship Id="rId31" Type="http://schemas.openxmlformats.org/officeDocument/2006/relationships/tags" Target="../tags/tag33.xml"/><Relationship Id="rId32" Type="http://schemas.openxmlformats.org/officeDocument/2006/relationships/tags" Target="../tags/tag34.xml"/><Relationship Id="rId9" Type="http://schemas.openxmlformats.org/officeDocument/2006/relationships/tags" Target="../tags/tag11.xml"/><Relationship Id="rId6" Type="http://schemas.openxmlformats.org/officeDocument/2006/relationships/tags" Target="../tags/tag8.xml"/><Relationship Id="rId7" Type="http://schemas.openxmlformats.org/officeDocument/2006/relationships/tags" Target="../tags/tag9.xml"/><Relationship Id="rId8" Type="http://schemas.openxmlformats.org/officeDocument/2006/relationships/tags" Target="../tags/tag10.xml"/><Relationship Id="rId33" Type="http://schemas.openxmlformats.org/officeDocument/2006/relationships/tags" Target="../tags/tag35.xml"/><Relationship Id="rId34" Type="http://schemas.openxmlformats.org/officeDocument/2006/relationships/tags" Target="../tags/tag36.xml"/><Relationship Id="rId35" Type="http://schemas.openxmlformats.org/officeDocument/2006/relationships/tags" Target="../tags/tag37.xml"/><Relationship Id="rId36" Type="http://schemas.openxmlformats.org/officeDocument/2006/relationships/tags" Target="../tags/tag38.xml"/><Relationship Id="rId10" Type="http://schemas.openxmlformats.org/officeDocument/2006/relationships/tags" Target="../tags/tag12.xml"/><Relationship Id="rId11" Type="http://schemas.openxmlformats.org/officeDocument/2006/relationships/tags" Target="../tags/tag13.xml"/><Relationship Id="rId12" Type="http://schemas.openxmlformats.org/officeDocument/2006/relationships/tags" Target="../tags/tag14.xml"/><Relationship Id="rId13" Type="http://schemas.openxmlformats.org/officeDocument/2006/relationships/tags" Target="../tags/tag15.xml"/><Relationship Id="rId14" Type="http://schemas.openxmlformats.org/officeDocument/2006/relationships/tags" Target="../tags/tag16.xml"/><Relationship Id="rId15" Type="http://schemas.openxmlformats.org/officeDocument/2006/relationships/tags" Target="../tags/tag17.xml"/><Relationship Id="rId16" Type="http://schemas.openxmlformats.org/officeDocument/2006/relationships/tags" Target="../tags/tag18.xml"/><Relationship Id="rId17" Type="http://schemas.openxmlformats.org/officeDocument/2006/relationships/tags" Target="../tags/tag19.xml"/><Relationship Id="rId18" Type="http://schemas.openxmlformats.org/officeDocument/2006/relationships/tags" Target="../tags/tag20.xml"/><Relationship Id="rId19" Type="http://schemas.openxmlformats.org/officeDocument/2006/relationships/tags" Target="../tags/tag21.xml"/><Relationship Id="rId37" Type="http://schemas.openxmlformats.org/officeDocument/2006/relationships/tags" Target="../tags/tag39.xml"/><Relationship Id="rId38" Type="http://schemas.openxmlformats.org/officeDocument/2006/relationships/tags" Target="../tags/tag40.xml"/><Relationship Id="rId39" Type="http://schemas.openxmlformats.org/officeDocument/2006/relationships/tags" Target="../tags/tag41.xml"/><Relationship Id="rId40" Type="http://schemas.openxmlformats.org/officeDocument/2006/relationships/tags" Target="../tags/tag42.xml"/><Relationship Id="rId41" Type="http://schemas.openxmlformats.org/officeDocument/2006/relationships/tags" Target="../tags/tag43.xml"/><Relationship Id="rId42" Type="http://schemas.openxmlformats.org/officeDocument/2006/relationships/tags" Target="../tags/tag44.xml"/><Relationship Id="rId43" Type="http://schemas.openxmlformats.org/officeDocument/2006/relationships/tags" Target="../tags/tag45.xml"/><Relationship Id="rId44" Type="http://schemas.openxmlformats.org/officeDocument/2006/relationships/tags" Target="../tags/tag46.xml"/><Relationship Id="rId45" Type="http://schemas.openxmlformats.org/officeDocument/2006/relationships/tags" Target="../tags/tag4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53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20" Type="http://schemas.microsoft.com/office/2007/relationships/diagramDrawing" Target="../diagrams/drawing5.xml"/><Relationship Id="rId21" Type="http://schemas.openxmlformats.org/officeDocument/2006/relationships/diagramData" Target="../diagrams/data6.xml"/><Relationship Id="rId22" Type="http://schemas.openxmlformats.org/officeDocument/2006/relationships/diagramLayout" Target="../diagrams/layout6.xml"/><Relationship Id="rId23" Type="http://schemas.openxmlformats.org/officeDocument/2006/relationships/diagramQuickStyle" Target="../diagrams/quickStyle6.xml"/><Relationship Id="rId24" Type="http://schemas.openxmlformats.org/officeDocument/2006/relationships/diagramColors" Target="../diagrams/colors6.xml"/><Relationship Id="rId25" Type="http://schemas.microsoft.com/office/2007/relationships/diagramDrawing" Target="../diagrams/drawing6.xml"/><Relationship Id="rId10" Type="http://schemas.openxmlformats.org/officeDocument/2006/relationships/image" Target="../media/image7.svg"/><Relationship Id="rId11" Type="http://schemas.openxmlformats.org/officeDocument/2006/relationships/diagramData" Target="../diagrams/data4.xml"/><Relationship Id="rId12" Type="http://schemas.openxmlformats.org/officeDocument/2006/relationships/diagramLayout" Target="../diagrams/layout4.xml"/><Relationship Id="rId13" Type="http://schemas.openxmlformats.org/officeDocument/2006/relationships/diagramQuickStyle" Target="../diagrams/quickStyle4.xml"/><Relationship Id="rId14" Type="http://schemas.openxmlformats.org/officeDocument/2006/relationships/diagramColors" Target="../diagrams/colors4.xml"/><Relationship Id="rId15" Type="http://schemas.microsoft.com/office/2007/relationships/diagramDrawing" Target="../diagrams/drawing4.xml"/><Relationship Id="rId16" Type="http://schemas.openxmlformats.org/officeDocument/2006/relationships/diagramData" Target="../diagrams/data5.xml"/><Relationship Id="rId17" Type="http://schemas.openxmlformats.org/officeDocument/2006/relationships/diagramLayout" Target="../diagrams/layout5.xml"/><Relationship Id="rId18" Type="http://schemas.openxmlformats.org/officeDocument/2006/relationships/diagramQuickStyle" Target="../diagrams/quickStyle5.xml"/><Relationship Id="rId19" Type="http://schemas.openxmlformats.org/officeDocument/2006/relationships/diagramColors" Target="../diagrams/colors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9.png"/><Relationship Id="rId8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2.svg"/><Relationship Id="rId5" Type="http://schemas.openxmlformats.org/officeDocument/2006/relationships/image" Target="../media/image12.png"/><Relationship Id="rId6" Type="http://schemas.openxmlformats.org/officeDocument/2006/relationships/image" Target="../media/image9.svg"/><Relationship Id="rId7" Type="http://schemas.openxmlformats.org/officeDocument/2006/relationships/image" Target="../media/image10.png"/><Relationship Id="rId8" Type="http://schemas.openxmlformats.org/officeDocument/2006/relationships/image" Target="../media/image7.sv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2.svg"/><Relationship Id="rId5" Type="http://schemas.openxmlformats.org/officeDocument/2006/relationships/image" Target="../media/image12.png"/><Relationship Id="rId6" Type="http://schemas.openxmlformats.org/officeDocument/2006/relationships/image" Target="../media/image9.svg"/><Relationship Id="rId7" Type="http://schemas.openxmlformats.org/officeDocument/2006/relationships/image" Target="../media/image10.png"/><Relationship Id="rId8" Type="http://schemas.openxmlformats.org/officeDocument/2006/relationships/image" Target="../media/image7.sv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916" y="222598"/>
            <a:ext cx="8808868" cy="623984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AF077-193B-5A46-8BC5-61D6A9FBAA17}" type="datetime1">
              <a:rPr lang="en-US" smtClean="0"/>
              <a:t>10/13/17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BFSI UCPath Program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1DEFBD6-DDB8-4610-B812-9A740DC3A8C2}" type="slidenum">
              <a:rPr lang="en-US" smtClean="0"/>
              <a:t>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8343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5" name="OTLSHAPE_M_883b7714066b43aea78c8410465b5387_Connector1"/>
          <p:cNvCxnSpPr/>
          <p:nvPr>
            <p:custDataLst>
              <p:tags r:id="rId2"/>
            </p:custDataLst>
          </p:nvPr>
        </p:nvCxnSpPr>
        <p:spPr>
          <a:xfrm>
            <a:off x="8729477" y="408728"/>
            <a:ext cx="0" cy="442172"/>
          </a:xfrm>
          <a:prstGeom prst="line">
            <a:avLst/>
          </a:prstGeom>
          <a:ln w="9525" cap="flat" cmpd="sng" algn="ctr">
            <a:solidFill>
              <a:schemeClr val="accent1">
                <a:alpha val="4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OTLSHAPE_M_af0e6f81615a48bb8271d7af9afaa307_Connector1"/>
          <p:cNvCxnSpPr/>
          <p:nvPr>
            <p:custDataLst>
              <p:tags r:id="rId3"/>
            </p:custDataLst>
          </p:nvPr>
        </p:nvCxnSpPr>
        <p:spPr>
          <a:xfrm>
            <a:off x="6203729" y="408728"/>
            <a:ext cx="0" cy="442172"/>
          </a:xfrm>
          <a:prstGeom prst="line">
            <a:avLst/>
          </a:prstGeom>
          <a:ln w="9525" cap="flat" cmpd="sng" algn="ctr">
            <a:solidFill>
              <a:srgbClr val="1AAA42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OTLSHAPE_M_9c819d3a6c334236816a8b546f95ce8b_Connector1"/>
          <p:cNvCxnSpPr/>
          <p:nvPr>
            <p:custDataLst>
              <p:tags r:id="rId4"/>
            </p:custDataLst>
          </p:nvPr>
        </p:nvCxnSpPr>
        <p:spPr>
          <a:xfrm>
            <a:off x="5446005" y="372303"/>
            <a:ext cx="0" cy="478597"/>
          </a:xfrm>
          <a:prstGeom prst="line">
            <a:avLst/>
          </a:prstGeom>
          <a:ln w="9525" cap="flat" cmpd="sng" algn="ctr">
            <a:solidFill>
              <a:srgbClr val="B20E12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OTLSHAPE_M_ec3c69cf0cbd4d5eb22d8b5b626e019e_Connector1"/>
          <p:cNvCxnSpPr/>
          <p:nvPr>
            <p:custDataLst>
              <p:tags r:id="rId5"/>
            </p:custDataLst>
          </p:nvPr>
        </p:nvCxnSpPr>
        <p:spPr>
          <a:xfrm>
            <a:off x="4463769" y="408728"/>
            <a:ext cx="0" cy="442172"/>
          </a:xfrm>
          <a:prstGeom prst="line">
            <a:avLst/>
          </a:prstGeom>
          <a:ln w="9525" cap="flat" cmpd="sng" algn="ctr">
            <a:solidFill>
              <a:schemeClr val="dk1">
                <a:alpha val="4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OTLSHAPE_M_56185359898e457897b99affd37dc0af_Connector1"/>
          <p:cNvCxnSpPr/>
          <p:nvPr>
            <p:custDataLst>
              <p:tags r:id="rId6"/>
            </p:custDataLst>
          </p:nvPr>
        </p:nvCxnSpPr>
        <p:spPr>
          <a:xfrm>
            <a:off x="3509598" y="408728"/>
            <a:ext cx="0" cy="442172"/>
          </a:xfrm>
          <a:prstGeom prst="line">
            <a:avLst/>
          </a:prstGeom>
          <a:ln w="9525" cap="flat" cmpd="sng" algn="ctr">
            <a:solidFill>
              <a:schemeClr val="dk1">
                <a:alpha val="4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TLSHAPE_TB_00000000000000000000000000000000_LeftEndCaps"/>
          <p:cNvSpPr txBox="1"/>
          <p:nvPr>
            <p:custDataLst>
              <p:tags r:id="rId7"/>
            </p:custDataLst>
          </p:nvPr>
        </p:nvSpPr>
        <p:spPr>
          <a:xfrm>
            <a:off x="317500" y="908854"/>
            <a:ext cx="487056" cy="27699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b="1" spc="-38" smtClean="0">
                <a:solidFill>
                  <a:schemeClr val="accent2"/>
                </a:solidFill>
                <a:latin typeface="Gill Sans MT" panose="020B0502020104020203" pitchFamily="34" charset="0"/>
              </a:rPr>
              <a:t>2017</a:t>
            </a:r>
            <a:endParaRPr lang="en-US" b="1" spc="-38">
              <a:solidFill>
                <a:schemeClr val="accent2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OTLSHAPE_TB_00000000000000000000000000000000_RightEndCaps"/>
          <p:cNvSpPr txBox="1"/>
          <p:nvPr>
            <p:custDataLst>
              <p:tags r:id="rId8"/>
            </p:custDataLst>
          </p:nvPr>
        </p:nvSpPr>
        <p:spPr>
          <a:xfrm>
            <a:off x="11370056" y="908854"/>
            <a:ext cx="487056" cy="27699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b="1" spc="-38" smtClean="0">
                <a:solidFill>
                  <a:schemeClr val="accent2"/>
                </a:solidFill>
                <a:latin typeface="Gill Sans MT" panose="020B0502020104020203" pitchFamily="34" charset="0"/>
              </a:rPr>
              <a:t>2018</a:t>
            </a:r>
            <a:endParaRPr lang="en-US" b="1" spc="-38">
              <a:solidFill>
                <a:schemeClr val="accent2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OTLSHAPE_TB_00000000000000000000000000000000_ScaleContainer"/>
          <p:cNvSpPr/>
          <p:nvPr>
            <p:custDataLst>
              <p:tags r:id="rId9"/>
            </p:custDataLst>
          </p:nvPr>
        </p:nvSpPr>
        <p:spPr>
          <a:xfrm>
            <a:off x="974344" y="850900"/>
            <a:ext cx="10248900" cy="381000"/>
          </a:xfrm>
          <a:prstGeom prst="rect">
            <a:avLst/>
          </a:prstGeom>
          <a:gradFill flip="none" rotWithShape="1">
            <a:gsLst>
              <a:gs pos="0">
                <a:srgbClr val="44546A"/>
              </a:gs>
              <a:gs pos="0">
                <a:srgbClr val="44546A"/>
              </a:gs>
            </a:gsLst>
            <a:lin ang="5400000" scaled="1"/>
            <a:tileRect/>
          </a:gradFill>
          <a:ln w="19050" cap="flat" cmpd="sng" algn="ctr">
            <a:noFill/>
            <a:prstDash val="solid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TLSHAPE_TB_00000000000000000000000000000000_ElapsedTime"/>
          <p:cNvSpPr/>
          <p:nvPr>
            <p:custDataLst>
              <p:tags r:id="rId10"/>
            </p:custDataLst>
          </p:nvPr>
        </p:nvSpPr>
        <p:spPr>
          <a:xfrm>
            <a:off x="974343" y="1155700"/>
            <a:ext cx="2844123" cy="45719"/>
          </a:xfrm>
          <a:prstGeom prst="rect">
            <a:avLst/>
          </a:prstGeom>
          <a:solidFill>
            <a:srgbClr val="FF0000">
              <a:alpha val="74902"/>
            </a:srgbClr>
          </a:solidFill>
          <a:ln w="19050" cap="flat" cmpd="sng" algn="ctr">
            <a:noFill/>
            <a:prstDash val="solid"/>
          </a:ln>
          <a:effectLst/>
          <a:scene3d>
            <a:camera prst="orthographicFront"/>
            <a:lightRig rig="threePt" dir="t">
              <a:rot lat="0" lon="0" rev="0"/>
            </a:lightRig>
          </a:scene3d>
          <a:sp3d>
            <a:bevelT w="12700" h="139700"/>
          </a:sp3d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TLSHAPE_TB_00000000000000000000000000000000_TodayMarkerShape"/>
          <p:cNvSpPr/>
          <p:nvPr>
            <p:custDataLst>
              <p:tags r:id="rId11"/>
            </p:custDataLst>
          </p:nvPr>
        </p:nvSpPr>
        <p:spPr>
          <a:xfrm>
            <a:off x="3755246" y="1231900"/>
            <a:ext cx="114300" cy="127000"/>
          </a:xfrm>
          <a:prstGeom prst="triangle">
            <a:avLst/>
          </a:prstGeom>
          <a:solidFill>
            <a:srgbClr val="FF0000"/>
          </a:solidFill>
          <a:ln w="19050" cap="flat" cmpd="sng" algn="ctr">
            <a:noFill/>
            <a:prstDash val="solid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TLSHAPE_TB_00000000000000000000000000000000_TodayMarkerText"/>
          <p:cNvSpPr txBox="1"/>
          <p:nvPr>
            <p:custDataLst>
              <p:tags r:id="rId12"/>
            </p:custDataLst>
          </p:nvPr>
        </p:nvSpPr>
        <p:spPr>
          <a:xfrm>
            <a:off x="3286689" y="1358900"/>
            <a:ext cx="360290" cy="18466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sz="1200" smtClean="0">
                <a:solidFill>
                  <a:schemeClr val="dk1"/>
                </a:solidFill>
                <a:latin typeface="Gill Sans MT" panose="020B0502020104020203" pitchFamily="34" charset="0"/>
              </a:rPr>
              <a:t>Today</a:t>
            </a:r>
            <a:endParaRPr lang="en-US" sz="1200">
              <a:solidFill>
                <a:schemeClr val="dk1"/>
              </a:solidFill>
              <a:latin typeface="Gill Sans MT" panose="020B0502020104020203" pitchFamily="34" charset="0"/>
            </a:endParaRPr>
          </a:p>
        </p:txBody>
      </p:sp>
      <p:sp>
        <p:nvSpPr>
          <p:cNvPr id="8" name="OTLSHAPE_TB_00000000000000000000000000000000_TimescaleInterval1"/>
          <p:cNvSpPr txBox="1"/>
          <p:nvPr>
            <p:custDataLst>
              <p:tags r:id="rId13"/>
            </p:custDataLst>
          </p:nvPr>
        </p:nvSpPr>
        <p:spPr>
          <a:xfrm>
            <a:off x="1037844" y="953029"/>
            <a:ext cx="139846" cy="176742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6" smtClean="0">
                <a:solidFill>
                  <a:schemeClr val="lt1"/>
                </a:solidFill>
                <a:latin typeface="Gill Sans MT" panose="020B0502020104020203" pitchFamily="34" charset="0"/>
              </a:rPr>
              <a:t>Jul</a:t>
            </a:r>
            <a:endParaRPr lang="en-US" sz="1200" spc="-26">
              <a:solidFill>
                <a:schemeClr val="lt1"/>
              </a:solidFill>
              <a:latin typeface="Gill Sans MT" panose="020B0502020104020203" pitchFamily="34" charset="0"/>
            </a:endParaRPr>
          </a:p>
        </p:txBody>
      </p:sp>
      <p:cxnSp>
        <p:nvCxnSpPr>
          <p:cNvPr id="9" name="OTLSHAPE_TB_00000000000000000000000000000000_Separator1"/>
          <p:cNvCxnSpPr/>
          <p:nvPr>
            <p:custDataLst>
              <p:tags r:id="rId14"/>
            </p:custDataLst>
          </p:nvPr>
        </p:nvCxnSpPr>
        <p:spPr>
          <a:xfrm>
            <a:off x="1844324" y="914400"/>
            <a:ext cx="0" cy="254000"/>
          </a:xfrm>
          <a:prstGeom prst="line">
            <a:avLst/>
          </a:prstGeom>
          <a:ln w="10000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TLSHAPE_TB_00000000000000000000000000000000_TimescaleInterval2"/>
          <p:cNvSpPr txBox="1"/>
          <p:nvPr>
            <p:custDataLst>
              <p:tags r:id="rId15"/>
            </p:custDataLst>
          </p:nvPr>
        </p:nvSpPr>
        <p:spPr>
          <a:xfrm>
            <a:off x="1907824" y="953029"/>
            <a:ext cx="235257" cy="176742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6" smtClean="0">
                <a:solidFill>
                  <a:schemeClr val="lt1"/>
                </a:solidFill>
                <a:latin typeface="Gill Sans MT" panose="020B0502020104020203" pitchFamily="34" charset="0"/>
              </a:rPr>
              <a:t>Aug</a:t>
            </a:r>
            <a:endParaRPr lang="en-US" sz="1200" spc="-26">
              <a:solidFill>
                <a:schemeClr val="lt1"/>
              </a:solidFill>
              <a:latin typeface="Gill Sans MT" panose="020B0502020104020203" pitchFamily="34" charset="0"/>
            </a:endParaRPr>
          </a:p>
        </p:txBody>
      </p:sp>
      <p:cxnSp>
        <p:nvCxnSpPr>
          <p:cNvPr id="11" name="OTLSHAPE_TB_00000000000000000000000000000000_Separator2"/>
          <p:cNvCxnSpPr/>
          <p:nvPr>
            <p:custDataLst>
              <p:tags r:id="rId16"/>
            </p:custDataLst>
          </p:nvPr>
        </p:nvCxnSpPr>
        <p:spPr>
          <a:xfrm>
            <a:off x="2714304" y="914400"/>
            <a:ext cx="0" cy="254000"/>
          </a:xfrm>
          <a:prstGeom prst="line">
            <a:avLst/>
          </a:prstGeom>
          <a:ln w="10000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TLSHAPE_TB_00000000000000000000000000000000_TimescaleInterval3"/>
          <p:cNvSpPr txBox="1"/>
          <p:nvPr>
            <p:custDataLst>
              <p:tags r:id="rId17"/>
            </p:custDataLst>
          </p:nvPr>
        </p:nvSpPr>
        <p:spPr>
          <a:xfrm>
            <a:off x="2777804" y="953029"/>
            <a:ext cx="211981" cy="176742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6" smtClean="0">
                <a:solidFill>
                  <a:schemeClr val="lt1"/>
                </a:solidFill>
                <a:latin typeface="Gill Sans MT" panose="020B0502020104020203" pitchFamily="34" charset="0"/>
              </a:rPr>
              <a:t>Sep</a:t>
            </a:r>
            <a:endParaRPr lang="en-US" sz="1200" spc="-26">
              <a:solidFill>
                <a:schemeClr val="lt1"/>
              </a:solidFill>
              <a:latin typeface="Gill Sans MT" panose="020B0502020104020203" pitchFamily="34" charset="0"/>
            </a:endParaRPr>
          </a:p>
        </p:txBody>
      </p:sp>
      <p:cxnSp>
        <p:nvCxnSpPr>
          <p:cNvPr id="13" name="OTLSHAPE_TB_00000000000000000000000000000000_Separator3"/>
          <p:cNvCxnSpPr/>
          <p:nvPr>
            <p:custDataLst>
              <p:tags r:id="rId18"/>
            </p:custDataLst>
          </p:nvPr>
        </p:nvCxnSpPr>
        <p:spPr>
          <a:xfrm>
            <a:off x="3556220" y="914400"/>
            <a:ext cx="0" cy="254000"/>
          </a:xfrm>
          <a:prstGeom prst="line">
            <a:avLst/>
          </a:prstGeom>
          <a:ln w="10000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TLSHAPE_TB_00000000000000000000000000000000_TimescaleInterval4"/>
          <p:cNvSpPr txBox="1"/>
          <p:nvPr>
            <p:custDataLst>
              <p:tags r:id="rId19"/>
            </p:custDataLst>
          </p:nvPr>
        </p:nvSpPr>
        <p:spPr>
          <a:xfrm>
            <a:off x="3619720" y="953029"/>
            <a:ext cx="235257" cy="176742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6" smtClean="0">
                <a:solidFill>
                  <a:schemeClr val="lt1"/>
                </a:solidFill>
                <a:latin typeface="Gill Sans MT" panose="020B0502020104020203" pitchFamily="34" charset="0"/>
              </a:rPr>
              <a:t>Oct</a:t>
            </a:r>
            <a:endParaRPr lang="en-US" sz="1200" spc="-26">
              <a:solidFill>
                <a:schemeClr val="lt1"/>
              </a:solidFill>
              <a:latin typeface="Gill Sans MT" panose="020B0502020104020203" pitchFamily="34" charset="0"/>
            </a:endParaRPr>
          </a:p>
        </p:txBody>
      </p:sp>
      <p:cxnSp>
        <p:nvCxnSpPr>
          <p:cNvPr id="15" name="OTLSHAPE_TB_00000000000000000000000000000000_Separator4"/>
          <p:cNvCxnSpPr/>
          <p:nvPr>
            <p:custDataLst>
              <p:tags r:id="rId20"/>
            </p:custDataLst>
          </p:nvPr>
        </p:nvCxnSpPr>
        <p:spPr>
          <a:xfrm>
            <a:off x="4426200" y="914400"/>
            <a:ext cx="0" cy="254000"/>
          </a:xfrm>
          <a:prstGeom prst="line">
            <a:avLst/>
          </a:prstGeom>
          <a:ln w="10000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TLSHAPE_TB_00000000000000000000000000000000_TimescaleInterval5"/>
          <p:cNvSpPr txBox="1"/>
          <p:nvPr>
            <p:custDataLst>
              <p:tags r:id="rId21"/>
            </p:custDataLst>
          </p:nvPr>
        </p:nvSpPr>
        <p:spPr>
          <a:xfrm>
            <a:off x="4489700" y="953029"/>
            <a:ext cx="271036" cy="176742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6" smtClean="0">
                <a:solidFill>
                  <a:schemeClr val="lt1"/>
                </a:solidFill>
                <a:latin typeface="Gill Sans MT" panose="020B0502020104020203" pitchFamily="34" charset="0"/>
              </a:rPr>
              <a:t>Nov</a:t>
            </a:r>
            <a:endParaRPr lang="en-US" sz="1200" spc="-26">
              <a:solidFill>
                <a:schemeClr val="lt1"/>
              </a:solidFill>
              <a:latin typeface="Gill Sans MT" panose="020B0502020104020203" pitchFamily="34" charset="0"/>
            </a:endParaRPr>
          </a:p>
        </p:txBody>
      </p:sp>
      <p:cxnSp>
        <p:nvCxnSpPr>
          <p:cNvPr id="17" name="OTLSHAPE_TB_00000000000000000000000000000000_Separator5"/>
          <p:cNvCxnSpPr/>
          <p:nvPr>
            <p:custDataLst>
              <p:tags r:id="rId22"/>
            </p:custDataLst>
          </p:nvPr>
        </p:nvCxnSpPr>
        <p:spPr>
          <a:xfrm>
            <a:off x="5268116" y="914400"/>
            <a:ext cx="0" cy="254000"/>
          </a:xfrm>
          <a:prstGeom prst="line">
            <a:avLst/>
          </a:prstGeom>
          <a:ln w="10000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TLSHAPE_TB_00000000000000000000000000000000_TimescaleInterval6"/>
          <p:cNvSpPr txBox="1"/>
          <p:nvPr>
            <p:custDataLst>
              <p:tags r:id="rId23"/>
            </p:custDataLst>
          </p:nvPr>
        </p:nvSpPr>
        <p:spPr>
          <a:xfrm>
            <a:off x="5331616" y="953029"/>
            <a:ext cx="246478" cy="176742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6" smtClean="0">
                <a:solidFill>
                  <a:schemeClr val="lt1"/>
                </a:solidFill>
                <a:latin typeface="Gill Sans MT" panose="020B0502020104020203" pitchFamily="34" charset="0"/>
              </a:rPr>
              <a:t>Dec</a:t>
            </a:r>
            <a:endParaRPr lang="en-US" sz="1200" spc="-26">
              <a:solidFill>
                <a:schemeClr val="lt1"/>
              </a:solidFill>
              <a:latin typeface="Gill Sans MT" panose="020B0502020104020203" pitchFamily="34" charset="0"/>
            </a:endParaRPr>
          </a:p>
        </p:txBody>
      </p:sp>
      <p:cxnSp>
        <p:nvCxnSpPr>
          <p:cNvPr id="19" name="OTLSHAPE_TB_00000000000000000000000000000000_Separator6"/>
          <p:cNvCxnSpPr/>
          <p:nvPr>
            <p:custDataLst>
              <p:tags r:id="rId24"/>
            </p:custDataLst>
          </p:nvPr>
        </p:nvCxnSpPr>
        <p:spPr>
          <a:xfrm>
            <a:off x="6138095" y="914400"/>
            <a:ext cx="0" cy="254000"/>
          </a:xfrm>
          <a:prstGeom prst="line">
            <a:avLst/>
          </a:prstGeom>
          <a:ln w="10000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TLSHAPE_TB_00000000000000000000000000000000_TimescaleInterval7"/>
          <p:cNvSpPr txBox="1"/>
          <p:nvPr>
            <p:custDataLst>
              <p:tags r:id="rId25"/>
            </p:custDataLst>
          </p:nvPr>
        </p:nvSpPr>
        <p:spPr>
          <a:xfrm>
            <a:off x="6201596" y="953029"/>
            <a:ext cx="295466" cy="176742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6" smtClean="0">
                <a:solidFill>
                  <a:schemeClr val="lt1"/>
                </a:solidFill>
                <a:latin typeface="Gill Sans MT" panose="020B0502020104020203" pitchFamily="34" charset="0"/>
              </a:rPr>
              <a:t>2018</a:t>
            </a:r>
            <a:endParaRPr lang="en-US" sz="1200" spc="-26">
              <a:solidFill>
                <a:schemeClr val="lt1"/>
              </a:solidFill>
              <a:latin typeface="Gill Sans MT" panose="020B0502020104020203" pitchFamily="34" charset="0"/>
            </a:endParaRPr>
          </a:p>
        </p:txBody>
      </p:sp>
      <p:cxnSp>
        <p:nvCxnSpPr>
          <p:cNvPr id="21" name="OTLSHAPE_TB_00000000000000000000000000000000_Separator7"/>
          <p:cNvCxnSpPr/>
          <p:nvPr>
            <p:custDataLst>
              <p:tags r:id="rId26"/>
            </p:custDataLst>
          </p:nvPr>
        </p:nvCxnSpPr>
        <p:spPr>
          <a:xfrm>
            <a:off x="7008075" y="914400"/>
            <a:ext cx="0" cy="254000"/>
          </a:xfrm>
          <a:prstGeom prst="line">
            <a:avLst/>
          </a:prstGeom>
          <a:ln w="10000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TLSHAPE_TB_00000000000000000000000000000000_TimescaleInterval8"/>
          <p:cNvSpPr txBox="1"/>
          <p:nvPr>
            <p:custDataLst>
              <p:tags r:id="rId27"/>
            </p:custDataLst>
          </p:nvPr>
        </p:nvSpPr>
        <p:spPr>
          <a:xfrm>
            <a:off x="7071576" y="953029"/>
            <a:ext cx="212046" cy="176742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6" smtClean="0">
                <a:solidFill>
                  <a:schemeClr val="lt1"/>
                </a:solidFill>
                <a:latin typeface="Gill Sans MT" panose="020B0502020104020203" pitchFamily="34" charset="0"/>
              </a:rPr>
              <a:t>Feb</a:t>
            </a:r>
            <a:endParaRPr lang="en-US" sz="1200" spc="-26">
              <a:solidFill>
                <a:schemeClr val="lt1"/>
              </a:solidFill>
              <a:latin typeface="Gill Sans MT" panose="020B0502020104020203" pitchFamily="34" charset="0"/>
            </a:endParaRPr>
          </a:p>
        </p:txBody>
      </p:sp>
      <p:cxnSp>
        <p:nvCxnSpPr>
          <p:cNvPr id="23" name="OTLSHAPE_TB_00000000000000000000000000000000_Separator8"/>
          <p:cNvCxnSpPr/>
          <p:nvPr>
            <p:custDataLst>
              <p:tags r:id="rId28"/>
            </p:custDataLst>
          </p:nvPr>
        </p:nvCxnSpPr>
        <p:spPr>
          <a:xfrm>
            <a:off x="7793864" y="914400"/>
            <a:ext cx="0" cy="254000"/>
          </a:xfrm>
          <a:prstGeom prst="line">
            <a:avLst/>
          </a:prstGeom>
          <a:ln w="10000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TLSHAPE_TB_00000000000000000000000000000000_TimescaleInterval9"/>
          <p:cNvSpPr txBox="1"/>
          <p:nvPr>
            <p:custDataLst>
              <p:tags r:id="rId29"/>
            </p:custDataLst>
          </p:nvPr>
        </p:nvSpPr>
        <p:spPr>
          <a:xfrm>
            <a:off x="7857365" y="953029"/>
            <a:ext cx="236860" cy="176742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6" smtClean="0">
                <a:solidFill>
                  <a:schemeClr val="lt1"/>
                </a:solidFill>
                <a:latin typeface="Gill Sans MT" panose="020B0502020104020203" pitchFamily="34" charset="0"/>
              </a:rPr>
              <a:t>Mar</a:t>
            </a:r>
            <a:endParaRPr lang="en-US" sz="1200" spc="-26">
              <a:solidFill>
                <a:schemeClr val="lt1"/>
              </a:solidFill>
              <a:latin typeface="Gill Sans MT" panose="020B0502020104020203" pitchFamily="34" charset="0"/>
            </a:endParaRPr>
          </a:p>
        </p:txBody>
      </p:sp>
      <p:cxnSp>
        <p:nvCxnSpPr>
          <p:cNvPr id="25" name="OTLSHAPE_TB_00000000000000000000000000000000_Separator9"/>
          <p:cNvCxnSpPr/>
          <p:nvPr>
            <p:custDataLst>
              <p:tags r:id="rId30"/>
            </p:custDataLst>
          </p:nvPr>
        </p:nvCxnSpPr>
        <p:spPr>
          <a:xfrm>
            <a:off x="8663844" y="914400"/>
            <a:ext cx="0" cy="254000"/>
          </a:xfrm>
          <a:prstGeom prst="line">
            <a:avLst/>
          </a:prstGeom>
          <a:ln w="10000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TLSHAPE_TB_00000000000000000000000000000000_TimescaleInterval10"/>
          <p:cNvSpPr txBox="1"/>
          <p:nvPr>
            <p:custDataLst>
              <p:tags r:id="rId31"/>
            </p:custDataLst>
          </p:nvPr>
        </p:nvSpPr>
        <p:spPr>
          <a:xfrm>
            <a:off x="8727344" y="953029"/>
            <a:ext cx="231217" cy="176742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6" smtClean="0">
                <a:solidFill>
                  <a:schemeClr val="lt1"/>
                </a:solidFill>
                <a:latin typeface="Gill Sans MT" panose="020B0502020104020203" pitchFamily="34" charset="0"/>
              </a:rPr>
              <a:t>Apr</a:t>
            </a:r>
            <a:endParaRPr lang="en-US" sz="1200" spc="-26">
              <a:solidFill>
                <a:schemeClr val="lt1"/>
              </a:solidFill>
              <a:latin typeface="Gill Sans MT" panose="020B0502020104020203" pitchFamily="34" charset="0"/>
            </a:endParaRPr>
          </a:p>
        </p:txBody>
      </p:sp>
      <p:cxnSp>
        <p:nvCxnSpPr>
          <p:cNvPr id="27" name="OTLSHAPE_TB_00000000000000000000000000000000_Separator10"/>
          <p:cNvCxnSpPr/>
          <p:nvPr>
            <p:custDataLst>
              <p:tags r:id="rId32"/>
            </p:custDataLst>
          </p:nvPr>
        </p:nvCxnSpPr>
        <p:spPr>
          <a:xfrm>
            <a:off x="9505760" y="914400"/>
            <a:ext cx="0" cy="254000"/>
          </a:xfrm>
          <a:prstGeom prst="line">
            <a:avLst/>
          </a:prstGeom>
          <a:ln w="10000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TLSHAPE_TB_00000000000000000000000000000000_TimescaleInterval11"/>
          <p:cNvSpPr txBox="1"/>
          <p:nvPr>
            <p:custDataLst>
              <p:tags r:id="rId33"/>
            </p:custDataLst>
          </p:nvPr>
        </p:nvSpPr>
        <p:spPr>
          <a:xfrm>
            <a:off x="9569260" y="953029"/>
            <a:ext cx="247119" cy="176742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4" smtClean="0">
                <a:solidFill>
                  <a:schemeClr val="lt1"/>
                </a:solidFill>
                <a:latin typeface="Gill Sans MT" panose="020B0502020104020203" pitchFamily="34" charset="0"/>
              </a:rPr>
              <a:t>May</a:t>
            </a:r>
            <a:endParaRPr lang="en-US" sz="1200" spc="-24">
              <a:solidFill>
                <a:schemeClr val="lt1"/>
              </a:solidFill>
              <a:latin typeface="Gill Sans MT" panose="020B0502020104020203" pitchFamily="34" charset="0"/>
            </a:endParaRPr>
          </a:p>
        </p:txBody>
      </p:sp>
      <p:cxnSp>
        <p:nvCxnSpPr>
          <p:cNvPr id="29" name="OTLSHAPE_TB_00000000000000000000000000000000_Separator11"/>
          <p:cNvCxnSpPr/>
          <p:nvPr>
            <p:custDataLst>
              <p:tags r:id="rId34"/>
            </p:custDataLst>
          </p:nvPr>
        </p:nvCxnSpPr>
        <p:spPr>
          <a:xfrm>
            <a:off x="10375740" y="914400"/>
            <a:ext cx="0" cy="254000"/>
          </a:xfrm>
          <a:prstGeom prst="line">
            <a:avLst/>
          </a:prstGeom>
          <a:ln w="10000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TLSHAPE_TB_00000000000000000000000000000000_TimescaleInterval12"/>
          <p:cNvSpPr txBox="1"/>
          <p:nvPr>
            <p:custDataLst>
              <p:tags r:id="rId35"/>
            </p:custDataLst>
          </p:nvPr>
        </p:nvSpPr>
        <p:spPr>
          <a:xfrm>
            <a:off x="10439240" y="953029"/>
            <a:ext cx="181588" cy="176742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6" smtClean="0">
                <a:solidFill>
                  <a:schemeClr val="lt1"/>
                </a:solidFill>
                <a:latin typeface="Gill Sans MT" panose="020B0502020104020203" pitchFamily="34" charset="0"/>
              </a:rPr>
              <a:t>Jun</a:t>
            </a:r>
            <a:endParaRPr lang="en-US" sz="1200" spc="-26">
              <a:solidFill>
                <a:schemeClr val="lt1"/>
              </a:solidFill>
              <a:latin typeface="Gill Sans MT" panose="020B0502020104020203" pitchFamily="34" charset="0"/>
            </a:endParaRPr>
          </a:p>
        </p:txBody>
      </p:sp>
      <p:sp>
        <p:nvSpPr>
          <p:cNvPr id="252" name="OTLSHAPE_M_56185359898e457897b99affd37dc0af_Title"/>
          <p:cNvSpPr txBox="1"/>
          <p:nvPr>
            <p:custDataLst>
              <p:tags r:id="rId36"/>
            </p:custDataLst>
          </p:nvPr>
        </p:nvSpPr>
        <p:spPr>
          <a:xfrm>
            <a:off x="3728673" y="296757"/>
            <a:ext cx="558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Overview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253" name="OTLSHAPE_M_56185359898e457897b99affd37dc0af_Date"/>
          <p:cNvSpPr txBox="1"/>
          <p:nvPr>
            <p:custDataLst>
              <p:tags r:id="rId37"/>
            </p:custDataLst>
          </p:nvPr>
        </p:nvSpPr>
        <p:spPr>
          <a:xfrm>
            <a:off x="3728673" y="479975"/>
            <a:ext cx="355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6" smtClean="0">
                <a:solidFill>
                  <a:schemeClr val="dk1"/>
                </a:solidFill>
                <a:latin typeface="Calibri" panose="020F0502020204030204" pitchFamily="34" charset="0"/>
              </a:rPr>
              <a:t>Sep 28</a:t>
            </a:r>
            <a:endParaRPr lang="en-US" sz="1000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254" name="OTLSHAPE_M_56185359898e457897b99affd37dc0af_Shape"/>
          <p:cNvSpPr/>
          <p:nvPr>
            <p:custDataLst>
              <p:tags r:id="rId38"/>
            </p:custDataLst>
          </p:nvPr>
        </p:nvSpPr>
        <p:spPr>
          <a:xfrm rot="16200000">
            <a:off x="3534998" y="408728"/>
            <a:ext cx="165100" cy="165100"/>
          </a:xfrm>
          <a:prstGeom prst="flowChartMerge">
            <a:avLst/>
          </a:prstGeom>
          <a:solidFill>
            <a:schemeClr val="dk1"/>
          </a:solidFill>
          <a:ln w="1905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OTLSHAPE_M_ec3c69cf0cbd4d5eb22d8b5b626e019e_Title"/>
          <p:cNvSpPr txBox="1"/>
          <p:nvPr>
            <p:custDataLst>
              <p:tags r:id="rId39"/>
            </p:custDataLst>
          </p:nvPr>
        </p:nvSpPr>
        <p:spPr>
          <a:xfrm>
            <a:off x="4682844" y="296757"/>
            <a:ext cx="596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Follow-Up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OTLSHAPE_M_ec3c69cf0cbd4d5eb22d8b5b626e019e_Date"/>
          <p:cNvSpPr txBox="1"/>
          <p:nvPr>
            <p:custDataLst>
              <p:tags r:id="rId40"/>
            </p:custDataLst>
          </p:nvPr>
        </p:nvSpPr>
        <p:spPr>
          <a:xfrm>
            <a:off x="4682844" y="479975"/>
            <a:ext cx="304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6" smtClean="0">
                <a:solidFill>
                  <a:schemeClr val="dk1"/>
                </a:solidFill>
                <a:latin typeface="Calibri" panose="020F0502020204030204" pitchFamily="34" charset="0"/>
              </a:rPr>
              <a:t>Nov 1</a:t>
            </a:r>
            <a:endParaRPr lang="en-US" sz="1000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OTLSHAPE_M_ec3c69cf0cbd4d5eb22d8b5b626e019e_Shape"/>
          <p:cNvSpPr/>
          <p:nvPr>
            <p:custDataLst>
              <p:tags r:id="rId41"/>
            </p:custDataLst>
          </p:nvPr>
        </p:nvSpPr>
        <p:spPr>
          <a:xfrm rot="16200000">
            <a:off x="4489169" y="408728"/>
            <a:ext cx="165100" cy="165100"/>
          </a:xfrm>
          <a:prstGeom prst="flowChartMerge">
            <a:avLst/>
          </a:prstGeom>
          <a:solidFill>
            <a:schemeClr val="dk1"/>
          </a:solidFill>
          <a:ln w="1905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TLSHAPE_M_9c819d3a6c334236816a8b546f95ce8b_Title"/>
          <p:cNvSpPr txBox="1"/>
          <p:nvPr>
            <p:custDataLst>
              <p:tags r:id="rId42"/>
            </p:custDataLst>
          </p:nvPr>
        </p:nvSpPr>
        <p:spPr>
          <a:xfrm>
            <a:off x="5665080" y="175072"/>
            <a:ext cx="381000" cy="341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100" b="1" spc="-12" smtClean="0">
                <a:solidFill>
                  <a:schemeClr val="dk1"/>
                </a:solidFill>
                <a:latin typeface="Calibri" panose="020F0502020204030204" pitchFamily="34" charset="0"/>
              </a:rPr>
              <a:t>PPS Freeze</a:t>
            </a:r>
            <a:endParaRPr lang="en-US" sz="1100" b="1" spc="-12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OTLSHAPE_M_9c819d3a6c334236816a8b546f95ce8b_Date"/>
          <p:cNvSpPr txBox="1"/>
          <p:nvPr>
            <p:custDataLst>
              <p:tags r:id="rId43"/>
            </p:custDataLst>
          </p:nvPr>
        </p:nvSpPr>
        <p:spPr>
          <a:xfrm>
            <a:off x="5665080" y="528809"/>
            <a:ext cx="292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6" smtClean="0">
                <a:solidFill>
                  <a:schemeClr val="dk1"/>
                </a:solidFill>
                <a:latin typeface="Calibri" panose="020F0502020204030204" pitchFamily="34" charset="0"/>
              </a:rPr>
              <a:t>Dec 6</a:t>
            </a:r>
            <a:endParaRPr lang="en-US" sz="1000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6" name="OTLSHAPE_M_9c819d3a6c334236816a8b546f95ce8b_Shape"/>
          <p:cNvSpPr/>
          <p:nvPr>
            <p:custDataLst>
              <p:tags r:id="rId44"/>
            </p:custDataLst>
          </p:nvPr>
        </p:nvSpPr>
        <p:spPr>
          <a:xfrm rot="16200000">
            <a:off x="5471405" y="372303"/>
            <a:ext cx="165100" cy="165100"/>
          </a:xfrm>
          <a:prstGeom prst="flowChartMerge">
            <a:avLst/>
          </a:prstGeom>
          <a:solidFill>
            <a:srgbClr val="B20E12"/>
          </a:solidFill>
          <a:ln w="1905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TLSHAPE_M_af0e6f81615a48bb8271d7af9afaa307_Title"/>
          <p:cNvSpPr txBox="1"/>
          <p:nvPr>
            <p:custDataLst>
              <p:tags r:id="rId45"/>
            </p:custDataLst>
          </p:nvPr>
        </p:nvSpPr>
        <p:spPr>
          <a:xfrm>
            <a:off x="6422804" y="296757"/>
            <a:ext cx="901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10" smtClean="0">
                <a:solidFill>
                  <a:schemeClr val="dk1"/>
                </a:solidFill>
                <a:latin typeface="Calibri" panose="020F0502020204030204" pitchFamily="34" charset="0"/>
              </a:rPr>
              <a:t>1st UC Path Pay</a:t>
            </a:r>
            <a:endParaRPr lang="en-US" sz="1100" b="1" spc="-1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9" name="OTLSHAPE_M_af0e6f81615a48bb8271d7af9afaa307_Date"/>
          <p:cNvSpPr txBox="1"/>
          <p:nvPr>
            <p:custDataLst>
              <p:tags r:id="rId46"/>
            </p:custDataLst>
          </p:nvPr>
        </p:nvSpPr>
        <p:spPr>
          <a:xfrm>
            <a:off x="6422804" y="479975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6" smtClean="0">
                <a:solidFill>
                  <a:schemeClr val="dk1"/>
                </a:solidFill>
                <a:latin typeface="Calibri" panose="020F0502020204030204" pitchFamily="34" charset="0"/>
              </a:rPr>
              <a:t>Jan 2</a:t>
            </a:r>
            <a:endParaRPr lang="en-US" sz="1000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40" name="OTLSHAPE_M_af0e6f81615a48bb8271d7af9afaa307_Shape"/>
          <p:cNvSpPr/>
          <p:nvPr>
            <p:custDataLst>
              <p:tags r:id="rId47"/>
            </p:custDataLst>
          </p:nvPr>
        </p:nvSpPr>
        <p:spPr>
          <a:xfrm rot="16200000">
            <a:off x="6229129" y="408728"/>
            <a:ext cx="165100" cy="165100"/>
          </a:xfrm>
          <a:prstGeom prst="flowChartMerge">
            <a:avLst/>
          </a:prstGeom>
          <a:solidFill>
            <a:srgbClr val="1AAA42"/>
          </a:solidFill>
          <a:ln w="1905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TLSHAPE_M_883b7714066b43aea78c8410465b5387_Title"/>
          <p:cNvSpPr txBox="1"/>
          <p:nvPr>
            <p:custDataLst>
              <p:tags r:id="rId48"/>
            </p:custDataLst>
          </p:nvPr>
        </p:nvSpPr>
        <p:spPr>
          <a:xfrm>
            <a:off x="8948552" y="296757"/>
            <a:ext cx="156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OnBase WorkFlow Training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42" name="OTLSHAPE_M_883b7714066b43aea78c8410465b5387_Date"/>
          <p:cNvSpPr txBox="1"/>
          <p:nvPr>
            <p:custDataLst>
              <p:tags r:id="rId49"/>
            </p:custDataLst>
          </p:nvPr>
        </p:nvSpPr>
        <p:spPr>
          <a:xfrm>
            <a:off x="8948552" y="479975"/>
            <a:ext cx="279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6" smtClean="0">
                <a:solidFill>
                  <a:schemeClr val="dk1"/>
                </a:solidFill>
                <a:latin typeface="Calibri" panose="020F0502020204030204" pitchFamily="34" charset="0"/>
              </a:rPr>
              <a:t>Apr 2</a:t>
            </a:r>
            <a:endParaRPr lang="en-US" sz="1000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43" name="OTLSHAPE_M_883b7714066b43aea78c8410465b5387_Shape"/>
          <p:cNvSpPr/>
          <p:nvPr>
            <p:custDataLst>
              <p:tags r:id="rId50"/>
            </p:custDataLst>
          </p:nvPr>
        </p:nvSpPr>
        <p:spPr>
          <a:xfrm rot="16200000">
            <a:off x="8754877" y="408728"/>
            <a:ext cx="165100" cy="165100"/>
          </a:xfrm>
          <a:prstGeom prst="flowChartMerge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6211" y="2164528"/>
            <a:ext cx="120536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u="sng" dirty="0" smtClean="0">
                <a:latin typeface="Gill Sans MT" panose="020B0502020104020203" pitchFamily="34" charset="0"/>
              </a:rPr>
              <a:t>WHO</a:t>
            </a:r>
          </a:p>
          <a:p>
            <a:r>
              <a:rPr lang="en-US" sz="1100" dirty="0" smtClean="0">
                <a:latin typeface="Gill Sans MT" panose="020B0502020104020203" pitchFamily="34" charset="0"/>
              </a:rPr>
              <a:t>HRPC</a:t>
            </a:r>
          </a:p>
          <a:p>
            <a:r>
              <a:rPr lang="en-US" sz="1100" dirty="0" smtClean="0">
                <a:latin typeface="Gill Sans MT" panose="020B0502020104020203" pitchFamily="34" charset="0"/>
              </a:rPr>
              <a:t>Business Officers</a:t>
            </a:r>
          </a:p>
          <a:p>
            <a:r>
              <a:rPr lang="en-US" sz="1100" dirty="0" smtClean="0">
                <a:latin typeface="Gill Sans MT" panose="020B0502020104020203" pitchFamily="34" charset="0"/>
              </a:rPr>
              <a:t>Supervisors</a:t>
            </a:r>
          </a:p>
          <a:p>
            <a:r>
              <a:rPr lang="en-US" sz="1100" dirty="0" smtClean="0">
                <a:latin typeface="Gill Sans MT" panose="020B0502020104020203" pitchFamily="34" charset="0"/>
              </a:rPr>
              <a:t>Management</a:t>
            </a:r>
            <a:endParaRPr lang="en-US" sz="1100" dirty="0">
              <a:latin typeface="Gill Sans MT" panose="020B0502020104020203" pitchFamily="34" charset="0"/>
            </a:endParaRPr>
          </a:p>
        </p:txBody>
      </p:sp>
      <p:sp>
        <p:nvSpPr>
          <p:cNvPr id="45" name="Pentagon 44"/>
          <p:cNvSpPr/>
          <p:nvPr/>
        </p:nvSpPr>
        <p:spPr>
          <a:xfrm>
            <a:off x="1178065" y="1576740"/>
            <a:ext cx="10110778" cy="2477566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598208" y="2308976"/>
            <a:ext cx="4981568" cy="461665"/>
          </a:xfrm>
          <a:prstGeom prst="rect">
            <a:avLst/>
          </a:prstGeom>
          <a:noFill/>
          <a:ln w="285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u="sng" dirty="0" smtClean="0">
                <a:solidFill>
                  <a:srgbClr val="F8F5EC"/>
                </a:solidFill>
                <a:latin typeface="Gill Sans MT" panose="020B0502020104020203" pitchFamily="34" charset="0"/>
              </a:rPr>
              <a:t>HRPC Training -PeopleSoft</a:t>
            </a:r>
          </a:p>
          <a:p>
            <a:r>
              <a:rPr lang="en-US" sz="1200" dirty="0" smtClean="0">
                <a:solidFill>
                  <a:srgbClr val="F8F5EC"/>
                </a:solidFill>
                <a:latin typeface="Gill Sans MT" panose="020B0502020104020203" pitchFamily="34" charset="0"/>
              </a:rPr>
              <a:t>Led by Path Center and UCM’s Technical Team.</a:t>
            </a:r>
            <a:endParaRPr lang="en-US" sz="1200" dirty="0">
              <a:solidFill>
                <a:srgbClr val="F8F5EC"/>
              </a:solidFill>
              <a:latin typeface="Gill Sans MT" panose="020B0502020104020203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598208" y="2847955"/>
            <a:ext cx="3325799" cy="1015663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u="sng" dirty="0" smtClean="0">
                <a:solidFill>
                  <a:srgbClr val="F8F5EC"/>
                </a:solidFill>
                <a:latin typeface="Gill Sans MT" panose="020B0502020104020203" pitchFamily="34" charset="0"/>
              </a:rPr>
              <a:t>Standard Forms – </a:t>
            </a:r>
            <a:r>
              <a:rPr lang="en-US" sz="1200" u="sng" dirty="0" err="1" smtClean="0">
                <a:solidFill>
                  <a:srgbClr val="F8F5EC"/>
                </a:solidFill>
                <a:latin typeface="Gill Sans MT" panose="020B0502020104020203" pitchFamily="34" charset="0"/>
              </a:rPr>
              <a:t>OnBase</a:t>
            </a:r>
            <a:r>
              <a:rPr lang="en-US" sz="1200" u="sng" dirty="0" smtClean="0">
                <a:solidFill>
                  <a:srgbClr val="F8F5EC"/>
                </a:solidFill>
                <a:latin typeface="Gill Sans MT" panose="020B0502020104020203" pitchFamily="34" charset="0"/>
              </a:rPr>
              <a:t> Training</a:t>
            </a:r>
          </a:p>
          <a:p>
            <a:r>
              <a:rPr lang="en-US" sz="1200" dirty="0" smtClean="0">
                <a:solidFill>
                  <a:srgbClr val="F8F5EC"/>
                </a:solidFill>
                <a:latin typeface="Gill Sans MT" panose="020B0502020104020203" pitchFamily="34" charset="0"/>
              </a:rPr>
              <a:t>Led by BFSI &amp; OIT &amp; UCM Technical Team</a:t>
            </a:r>
          </a:p>
          <a:p>
            <a:r>
              <a:rPr lang="en-US" sz="1200" dirty="0" smtClean="0">
                <a:solidFill>
                  <a:srgbClr val="F8F5EC"/>
                </a:solidFill>
                <a:latin typeface="Gill Sans MT" panose="020B0502020104020203" pitchFamily="34" charset="0"/>
              </a:rPr>
              <a:t>Meet with HRPC, HR, APO and Business Officers to train on requisite data and approvals for new standardized forms.</a:t>
            </a:r>
            <a:endParaRPr lang="en-US" sz="1200" dirty="0">
              <a:solidFill>
                <a:srgbClr val="F8F5EC"/>
              </a:solidFill>
              <a:latin typeface="Gill Sans MT" panose="020B0502020104020203" pitchFamily="34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1177262" y="1562671"/>
            <a:ext cx="3580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>
                <a:solidFill>
                  <a:schemeClr val="bg2"/>
                </a:solidFill>
                <a:latin typeface="Gill Sans MT" panose="020B0502020104020203" pitchFamily="34" charset="0"/>
              </a:rPr>
              <a:t>Training </a:t>
            </a:r>
            <a:r>
              <a:rPr lang="en-US" sz="1200" b="1" u="sng" dirty="0" smtClean="0">
                <a:solidFill>
                  <a:schemeClr val="bg2"/>
                </a:solidFill>
                <a:latin typeface="Gill Sans MT" panose="020B0502020104020203" pitchFamily="34" charset="0"/>
              </a:rPr>
              <a:t>(End to End Operations) </a:t>
            </a:r>
            <a:endParaRPr lang="en-US" sz="1200" b="1" u="sng" dirty="0">
              <a:solidFill>
                <a:schemeClr val="bg2"/>
              </a:solidFill>
              <a:latin typeface="Gill Sans MT" panose="020B0502020104020203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924008" y="2847955"/>
            <a:ext cx="3148296" cy="1015663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u="sng" dirty="0" smtClean="0">
                <a:solidFill>
                  <a:srgbClr val="F8F5EC"/>
                </a:solidFill>
                <a:latin typeface="Gill Sans MT" panose="020B0502020104020203" pitchFamily="34" charset="0"/>
              </a:rPr>
              <a:t>Automate Workflow – </a:t>
            </a:r>
            <a:r>
              <a:rPr lang="en-US" sz="1200" u="sng" dirty="0" err="1" smtClean="0">
                <a:solidFill>
                  <a:srgbClr val="F8F5EC"/>
                </a:solidFill>
                <a:latin typeface="Gill Sans MT" panose="020B0502020104020203" pitchFamily="34" charset="0"/>
              </a:rPr>
              <a:t>OnBase</a:t>
            </a:r>
            <a:r>
              <a:rPr lang="en-US" sz="1200" u="sng" dirty="0" smtClean="0">
                <a:solidFill>
                  <a:srgbClr val="F8F5EC"/>
                </a:solidFill>
                <a:latin typeface="Gill Sans MT" panose="020B0502020104020203" pitchFamily="34" charset="0"/>
              </a:rPr>
              <a:t> Training</a:t>
            </a:r>
          </a:p>
          <a:p>
            <a:r>
              <a:rPr lang="en-US" sz="1200" dirty="0" smtClean="0">
                <a:solidFill>
                  <a:srgbClr val="F8F5EC"/>
                </a:solidFill>
                <a:latin typeface="Gill Sans MT" panose="020B0502020104020203" pitchFamily="34" charset="0"/>
              </a:rPr>
              <a:t>Led by BFSI &amp; OIT &amp; UCM Technical Team</a:t>
            </a:r>
          </a:p>
          <a:p>
            <a:r>
              <a:rPr lang="en-US" sz="1200" dirty="0" smtClean="0">
                <a:solidFill>
                  <a:srgbClr val="F8F5EC"/>
                </a:solidFill>
                <a:latin typeface="Gill Sans MT" panose="020B0502020104020203" pitchFamily="34" charset="0"/>
              </a:rPr>
              <a:t>Enable automatic workflow to capture relevant data and approvals as it proceeds internally,  filling the standard form automatically.</a:t>
            </a:r>
            <a:endParaRPr lang="en-US" sz="1200" dirty="0">
              <a:solidFill>
                <a:srgbClr val="F8F5EC"/>
              </a:solidFill>
              <a:latin typeface="Gill Sans MT" panose="020B0502020104020203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606161" y="1547282"/>
            <a:ext cx="4996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>
                <a:solidFill>
                  <a:schemeClr val="bg2"/>
                </a:solidFill>
                <a:latin typeface="Gill Sans MT" panose="020B0502020104020203" pitchFamily="34" charset="0"/>
              </a:rPr>
              <a:t>Outcome</a:t>
            </a:r>
          </a:p>
          <a:p>
            <a:r>
              <a:rPr lang="en-US" sz="1200" dirty="0" smtClean="0">
                <a:solidFill>
                  <a:schemeClr val="bg2"/>
                </a:solidFill>
                <a:latin typeface="Candara" panose="020E0502030303020204" pitchFamily="34" charset="0"/>
              </a:rPr>
              <a:t>Administrative teams responsible for implementing the new system </a:t>
            </a:r>
          </a:p>
          <a:p>
            <a:r>
              <a:rPr lang="en-US" sz="1200" dirty="0" smtClean="0">
                <a:solidFill>
                  <a:schemeClr val="bg2"/>
                </a:solidFill>
                <a:latin typeface="Candara" panose="020E0502030303020204" pitchFamily="34" charset="0"/>
              </a:rPr>
              <a:t>and standardized processes are prepared to deliver services.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286425" y="2847954"/>
            <a:ext cx="2294154" cy="1015663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u="sng" dirty="0" smtClean="0">
                <a:solidFill>
                  <a:srgbClr val="F8F5EC"/>
                </a:solidFill>
                <a:latin typeface="Gill Sans MT" panose="020B0502020104020203" pitchFamily="34" charset="0"/>
              </a:rPr>
              <a:t>Work Flow </a:t>
            </a:r>
            <a:r>
              <a:rPr lang="en-US" sz="1000" u="sng" dirty="0" smtClean="0">
                <a:solidFill>
                  <a:srgbClr val="F8F5EC"/>
                </a:solidFill>
                <a:latin typeface="Gill Sans MT" panose="020B0502020104020203" pitchFamily="34" charset="0"/>
              </a:rPr>
              <a:t>(Readiness)</a:t>
            </a:r>
          </a:p>
          <a:p>
            <a:r>
              <a:rPr lang="en-US" sz="1200" dirty="0" smtClean="0">
                <a:solidFill>
                  <a:srgbClr val="F8F5EC"/>
                </a:solidFill>
                <a:latin typeface="Gill Sans MT" panose="020B0502020104020203" pitchFamily="34" charset="0"/>
              </a:rPr>
              <a:t>Led by BFSI</a:t>
            </a:r>
          </a:p>
          <a:p>
            <a:r>
              <a:rPr lang="en-US" sz="1200" dirty="0" smtClean="0">
                <a:solidFill>
                  <a:srgbClr val="F8F5EC"/>
                </a:solidFill>
                <a:latin typeface="Gill Sans MT" panose="020B0502020104020203" pitchFamily="34" charset="0"/>
              </a:rPr>
              <a:t>Mapping Internal UCM Processes and aligning to UC Path Data Requirements.</a:t>
            </a:r>
            <a:endParaRPr lang="en-US" sz="1200" dirty="0">
              <a:solidFill>
                <a:srgbClr val="F8F5EC"/>
              </a:solidFill>
              <a:latin typeface="Gill Sans MT" panose="020B0502020104020203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291393" y="2307105"/>
            <a:ext cx="2289186" cy="461665"/>
          </a:xfrm>
          <a:prstGeom prst="rect">
            <a:avLst/>
          </a:prstGeom>
          <a:noFill/>
          <a:ln w="285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u="sng" dirty="0" smtClean="0">
                <a:solidFill>
                  <a:srgbClr val="F8F5EC"/>
                </a:solidFill>
                <a:latin typeface="Gill Sans MT" panose="020B0502020104020203" pitchFamily="34" charset="0"/>
              </a:rPr>
              <a:t>UC Path – PeopleSoft </a:t>
            </a:r>
            <a:r>
              <a:rPr lang="en-US" sz="1000" u="sng" dirty="0" smtClean="0">
                <a:solidFill>
                  <a:srgbClr val="F8F5EC"/>
                </a:solidFill>
                <a:latin typeface="Gill Sans MT" panose="020B0502020104020203" pitchFamily="34" charset="0"/>
              </a:rPr>
              <a:t>(Readiness)</a:t>
            </a:r>
            <a:endParaRPr lang="en-US" sz="1200" u="sng" dirty="0" smtClean="0">
              <a:solidFill>
                <a:srgbClr val="F8F5EC"/>
              </a:solidFill>
              <a:latin typeface="Gill Sans MT" panose="020B0502020104020203" pitchFamily="34" charset="0"/>
            </a:endParaRPr>
          </a:p>
          <a:p>
            <a:r>
              <a:rPr lang="en-US" sz="1200" dirty="0" smtClean="0">
                <a:solidFill>
                  <a:srgbClr val="F8F5EC"/>
                </a:solidFill>
                <a:latin typeface="Gill Sans MT" panose="020B0502020104020203" pitchFamily="34" charset="0"/>
              </a:rPr>
              <a:t>System Design &amp; Configuration</a:t>
            </a:r>
            <a:endParaRPr lang="en-US" sz="1200" dirty="0">
              <a:solidFill>
                <a:srgbClr val="F8F5EC"/>
              </a:solidFill>
              <a:latin typeface="Gill Sans MT" panose="020B0502020104020203" pitchFamily="34" charset="0"/>
            </a:endParaRPr>
          </a:p>
        </p:txBody>
      </p:sp>
      <p:sp>
        <p:nvSpPr>
          <p:cNvPr id="77" name="Pentagon 76"/>
          <p:cNvSpPr/>
          <p:nvPr/>
        </p:nvSpPr>
        <p:spPr>
          <a:xfrm>
            <a:off x="1183559" y="4179165"/>
            <a:ext cx="10148378" cy="2540076"/>
          </a:xfrm>
          <a:prstGeom prst="homePlate">
            <a:avLst/>
          </a:prstGeom>
          <a:solidFill>
            <a:srgbClr val="092F44"/>
          </a:solidFill>
          <a:ln w="57150">
            <a:solidFill>
              <a:srgbClr val="A29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192115" y="4181178"/>
            <a:ext cx="32021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>
                <a:solidFill>
                  <a:schemeClr val="bg2"/>
                </a:solidFill>
                <a:latin typeface="Gill Sans MT" panose="020B0502020104020203" pitchFamily="34" charset="0"/>
              </a:rPr>
              <a:t>Orientation </a:t>
            </a:r>
            <a:r>
              <a:rPr lang="en-US" sz="1200" b="1" u="sng" dirty="0" smtClean="0">
                <a:solidFill>
                  <a:schemeClr val="bg2"/>
                </a:solidFill>
                <a:latin typeface="Gill Sans MT" panose="020B0502020104020203" pitchFamily="34" charset="0"/>
              </a:rPr>
              <a:t>(Paycheck Recipient) </a:t>
            </a:r>
            <a:endParaRPr lang="en-US" sz="1200" b="1" u="sng" dirty="0">
              <a:solidFill>
                <a:schemeClr val="bg2"/>
              </a:solidFill>
              <a:latin typeface="Gill Sans MT" panose="020B0502020104020203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1153" y="4762378"/>
            <a:ext cx="112523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00" dirty="0" smtClean="0">
              <a:latin typeface="Gill Sans MT" panose="020B0502020104020203" pitchFamily="34" charset="0"/>
            </a:endParaRPr>
          </a:p>
          <a:p>
            <a:r>
              <a:rPr lang="en-US" sz="1100" b="1" u="sng" dirty="0" smtClean="0">
                <a:latin typeface="Gill Sans MT" panose="020B0502020104020203" pitchFamily="34" charset="0"/>
              </a:rPr>
              <a:t>WHO</a:t>
            </a:r>
          </a:p>
          <a:p>
            <a:r>
              <a:rPr lang="en-US" sz="1100" dirty="0" smtClean="0">
                <a:latin typeface="Gill Sans MT" panose="020B0502020104020203" pitchFamily="34" charset="0"/>
              </a:rPr>
              <a:t>Faculty </a:t>
            </a:r>
          </a:p>
          <a:p>
            <a:r>
              <a:rPr lang="en-US" sz="1100" dirty="0" smtClean="0">
                <a:latin typeface="Gill Sans MT" panose="020B0502020104020203" pitchFamily="34" charset="0"/>
              </a:rPr>
              <a:t>Staff </a:t>
            </a:r>
          </a:p>
          <a:p>
            <a:r>
              <a:rPr lang="en-US" sz="1100" dirty="0" smtClean="0">
                <a:latin typeface="Gill Sans MT" panose="020B0502020104020203" pitchFamily="34" charset="0"/>
              </a:rPr>
              <a:t>Students</a:t>
            </a:r>
            <a:endParaRPr lang="en-US" sz="1100" dirty="0">
              <a:latin typeface="Gill Sans MT" panose="020B0502020104020203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956639" y="4585407"/>
            <a:ext cx="1250355" cy="646331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u="sng" dirty="0" smtClean="0">
                <a:solidFill>
                  <a:srgbClr val="F8F5EC"/>
                </a:solidFill>
                <a:latin typeface="Gill Sans MT" panose="020B0502020104020203" pitchFamily="34" charset="0"/>
              </a:rPr>
              <a:t>Inform Sessions</a:t>
            </a:r>
          </a:p>
          <a:p>
            <a:r>
              <a:rPr lang="en-US" sz="1200" dirty="0" smtClean="0">
                <a:solidFill>
                  <a:srgbClr val="F8F5EC"/>
                </a:solidFill>
                <a:latin typeface="Gill Sans MT" panose="020B0502020104020203" pitchFamily="34" charset="0"/>
              </a:rPr>
              <a:t>Presentations on UCPath Go-Live</a:t>
            </a:r>
            <a:endParaRPr lang="en-US" sz="1200" dirty="0">
              <a:solidFill>
                <a:srgbClr val="F8F5EC"/>
              </a:solidFill>
              <a:latin typeface="Gill Sans MT" panose="020B0502020104020203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510688" y="5313097"/>
            <a:ext cx="2423742" cy="461665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u="sng" dirty="0" smtClean="0">
                <a:solidFill>
                  <a:srgbClr val="F8F5EC"/>
                </a:solidFill>
                <a:latin typeface="Gill Sans MT" panose="020B0502020104020203" pitchFamily="34" charset="0"/>
              </a:rPr>
              <a:t>Engagement Sessions</a:t>
            </a:r>
          </a:p>
          <a:p>
            <a:r>
              <a:rPr lang="en-US" sz="1200" dirty="0" smtClean="0">
                <a:solidFill>
                  <a:srgbClr val="F8F5EC"/>
                </a:solidFill>
                <a:latin typeface="Gill Sans MT" panose="020B0502020104020203" pitchFamily="34" charset="0"/>
              </a:rPr>
              <a:t>Targeted Discussions </a:t>
            </a:r>
            <a:endParaRPr lang="en-US" sz="1200" dirty="0">
              <a:solidFill>
                <a:srgbClr val="F8F5EC"/>
              </a:solidFill>
              <a:latin typeface="Gill Sans MT" panose="020B0502020104020203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275854" y="4586916"/>
            <a:ext cx="1250355" cy="646331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u="sng" dirty="0" smtClean="0">
                <a:solidFill>
                  <a:srgbClr val="F8F5EC"/>
                </a:solidFill>
                <a:latin typeface="Gill Sans MT" panose="020B0502020104020203" pitchFamily="34" charset="0"/>
              </a:rPr>
              <a:t>Inform Sessions</a:t>
            </a:r>
          </a:p>
          <a:p>
            <a:r>
              <a:rPr lang="en-US" sz="1200" dirty="0" smtClean="0">
                <a:solidFill>
                  <a:srgbClr val="F8F5EC"/>
                </a:solidFill>
                <a:latin typeface="Gill Sans MT" panose="020B0502020104020203" pitchFamily="34" charset="0"/>
              </a:rPr>
              <a:t>Presentations on UCPath Go-Live</a:t>
            </a:r>
            <a:endParaRPr lang="en-US" sz="1200" dirty="0">
              <a:solidFill>
                <a:srgbClr val="F8F5EC"/>
              </a:solidFill>
              <a:latin typeface="Gill Sans MT" panose="020B0502020104020203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521435" y="5855290"/>
            <a:ext cx="2180440" cy="646331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u="sng" dirty="0" smtClean="0">
                <a:solidFill>
                  <a:srgbClr val="F8F5EC"/>
                </a:solidFill>
                <a:latin typeface="Gill Sans MT" panose="020B0502020104020203" pitchFamily="34" charset="0"/>
              </a:rPr>
              <a:t>Campaigns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F8F5EC"/>
                </a:solidFill>
                <a:latin typeface="Gill Sans MT" panose="020B0502020104020203" pitchFamily="34" charset="0"/>
              </a:rPr>
              <a:t>Data Veracity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F8F5EC"/>
                </a:solidFill>
                <a:latin typeface="Gill Sans MT" panose="020B0502020104020203" pitchFamily="34" charset="0"/>
              </a:rPr>
              <a:t>Direct Deposit</a:t>
            </a:r>
            <a:endParaRPr lang="en-US" sz="1200" dirty="0">
              <a:solidFill>
                <a:srgbClr val="F8F5EC"/>
              </a:solidFill>
              <a:latin typeface="Gill Sans MT" panose="020B0502020104020203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838644" y="5855290"/>
            <a:ext cx="2778128" cy="646331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u="sng" dirty="0" smtClean="0">
                <a:solidFill>
                  <a:srgbClr val="F8F5EC"/>
                </a:solidFill>
                <a:latin typeface="Gill Sans MT" panose="020B0502020104020203" pitchFamily="34" charset="0"/>
              </a:rPr>
              <a:t>Campaigns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F8F5EC"/>
                </a:solidFill>
                <a:latin typeface="Gill Sans MT" panose="020B0502020104020203" pitchFamily="34" charset="0"/>
              </a:rPr>
              <a:t>Self-Service Portal</a:t>
            </a:r>
          </a:p>
          <a:p>
            <a:endParaRPr lang="en-US" sz="1200" dirty="0">
              <a:solidFill>
                <a:srgbClr val="F8F5EC"/>
              </a:solidFill>
              <a:latin typeface="Gill Sans MT" panose="020B0502020104020203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422804" y="4157892"/>
            <a:ext cx="41851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>
                <a:solidFill>
                  <a:schemeClr val="bg2"/>
                </a:solidFill>
                <a:latin typeface="Gill Sans MT" panose="020B0502020104020203" pitchFamily="34" charset="0"/>
              </a:rPr>
              <a:t>Outcomes</a:t>
            </a:r>
            <a:endParaRPr lang="en-US" sz="1600" dirty="0" smtClean="0">
              <a:solidFill>
                <a:schemeClr val="bg2"/>
              </a:solidFill>
              <a:latin typeface="Gill Sans MT" panose="020B05020201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2"/>
                </a:solidFill>
                <a:latin typeface="Candara" panose="020E0502030303020204" pitchFamily="34" charset="0"/>
              </a:rPr>
              <a:t>All campus personnel will be aware and educated </a:t>
            </a:r>
          </a:p>
          <a:p>
            <a:r>
              <a:rPr lang="en-US" sz="1200" dirty="0">
                <a:solidFill>
                  <a:schemeClr val="bg2"/>
                </a:solidFill>
                <a:latin typeface="Candara" panose="020E0502030303020204" pitchFamily="34" charset="0"/>
              </a:rPr>
              <a:t> </a:t>
            </a:r>
            <a:r>
              <a:rPr lang="en-US" sz="1200" dirty="0" smtClean="0">
                <a:solidFill>
                  <a:schemeClr val="bg2"/>
                </a:solidFill>
                <a:latin typeface="Candara" panose="020E0502030303020204" pitchFamily="34" charset="0"/>
              </a:rPr>
              <a:t>     on what UC Path is and why its important.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2"/>
                </a:solidFill>
                <a:latin typeface="Candara" panose="020E0502030303020204" pitchFamily="34" charset="0"/>
              </a:rPr>
              <a:t>Responsibilities for self management of personal data through self service portal is understood.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2"/>
                </a:solidFill>
                <a:latin typeface="Candara" panose="020E0502030303020204" pitchFamily="34" charset="0"/>
              </a:rPr>
              <a:t>Aware of Orientation/Training Material.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2"/>
                </a:solidFill>
                <a:latin typeface="Candara" panose="020E0502030303020204" pitchFamily="34" charset="0"/>
              </a:rPr>
              <a:t>Know where to seek assistance in the transition.</a:t>
            </a:r>
            <a:endParaRPr lang="en-US" sz="1200" dirty="0">
              <a:solidFill>
                <a:schemeClr val="bg2"/>
              </a:solidFill>
              <a:latin typeface="Candara" panose="020E0502030303020204" pitchFamily="34" charset="0"/>
            </a:endParaRP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xmlns="" id="{1DFF2C1F-964D-4718-BA34-BE658C18BE84}"/>
              </a:ext>
            </a:extLst>
          </p:cNvPr>
          <p:cNvSpPr txBox="1">
            <a:spLocks/>
          </p:cNvSpPr>
          <p:nvPr/>
        </p:nvSpPr>
        <p:spPr>
          <a:xfrm>
            <a:off x="169623" y="43349"/>
            <a:ext cx="3713955" cy="395186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err="1" smtClean="0">
                <a:latin typeface="Gill Sans MT" panose="020B0502020104020203" pitchFamily="34" charset="0"/>
              </a:rPr>
              <a:t>UCPath</a:t>
            </a:r>
            <a:r>
              <a:rPr lang="en-US" sz="2000" dirty="0" smtClean="0">
                <a:latin typeface="Gill Sans MT" panose="020B0502020104020203" pitchFamily="34" charset="0"/>
              </a:rPr>
              <a:t> Program Schedule</a:t>
            </a:r>
            <a:endParaRPr lang="en-US" sz="2000" dirty="0">
              <a:latin typeface="Gill Sans MT" panose="020B0502020104020203" pitchFamily="34" charset="0"/>
            </a:endParaRPr>
          </a:p>
        </p:txBody>
      </p:sp>
      <p:sp>
        <p:nvSpPr>
          <p:cNvPr id="224" name="Date Placeholder 2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C7B3-B320-1E48-B96D-A96C4F74FE0D}" type="datetime1">
              <a:rPr lang="en-US" smtClean="0"/>
              <a:t>10/13/17</a:t>
            </a:fld>
            <a:endParaRPr lang="en-US"/>
          </a:p>
        </p:txBody>
      </p:sp>
      <p:sp>
        <p:nvSpPr>
          <p:cNvPr id="225" name="Footer Placeholder 2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BFSI UCPath Program</a:t>
            </a:r>
            <a:endParaRPr lang="en-US"/>
          </a:p>
        </p:txBody>
      </p:sp>
      <p:sp>
        <p:nvSpPr>
          <p:cNvPr id="226" name="Slide Number Placeholder 2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9133-E8E0-41A6-81BD-DF8A53A0567A}" type="slidenum">
              <a:rPr lang="en-US" smtClean="0"/>
              <a:t>10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5259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2077587"/>
            <a:ext cx="8295347" cy="2060127"/>
          </a:xfrm>
        </p:spPr>
        <p:txBody>
          <a:bodyPr/>
          <a:lstStyle/>
          <a:p>
            <a:r>
              <a:rPr lang="en-US" sz="2400" dirty="0"/>
              <a:t>P</a:t>
            </a:r>
            <a:r>
              <a:rPr lang="en-US" sz="2400" dirty="0" smtClean="0"/>
              <a:t>ersonal information updated via AYSO </a:t>
            </a:r>
          </a:p>
          <a:p>
            <a:r>
              <a:rPr lang="en-US" sz="2400" dirty="0" smtClean="0"/>
              <a:t>Sign up for Direct Deposit! </a:t>
            </a:r>
          </a:p>
          <a:p>
            <a:r>
              <a:rPr lang="en-US" sz="2400" dirty="0" smtClean="0"/>
              <a:t>Training will start in November and go through January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5654" y="4896764"/>
            <a:ext cx="8941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UCPATH@UCMERCED.EDU     </a:t>
            </a:r>
            <a:r>
              <a:rPr lang="en-US" sz="2400" b="1" u="sng" dirty="0" smtClean="0">
                <a:solidFill>
                  <a:srgbClr val="0000FF"/>
                </a:solidFill>
              </a:rPr>
              <a:t> UCPATH.UCMERCED.EDU</a:t>
            </a:r>
            <a:r>
              <a:rPr lang="en-US" sz="2400" dirty="0" smtClean="0"/>
              <a:t>	</a:t>
            </a:r>
            <a:endParaRPr lang="en-US" sz="2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D557-6BEA-1842-AAD4-AE4953652482}" type="datetime1">
              <a:rPr lang="en-US" smtClean="0"/>
              <a:t>10/13/17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BFSI UCPath Program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1DEFBD6-DDB8-4610-B812-9A740DC3A8C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34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1">
            <a:extLst>
              <a:ext uri="{FF2B5EF4-FFF2-40B4-BE49-F238E27FC236}">
                <a16:creationId xmlns:a16="http://schemas.microsoft.com/office/drawing/2014/main" xmlns="" id="{1DFF2C1F-964D-4718-BA34-BE658C18BE84}"/>
              </a:ext>
            </a:extLst>
          </p:cNvPr>
          <p:cNvSpPr txBox="1">
            <a:spLocks/>
          </p:cNvSpPr>
          <p:nvPr/>
        </p:nvSpPr>
        <p:spPr>
          <a:xfrm>
            <a:off x="183931" y="309433"/>
            <a:ext cx="9692640" cy="1325562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u="sng" dirty="0">
              <a:latin typeface="Gill Sans MT" panose="020B05020201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0913" y="1351600"/>
            <a:ext cx="6451851" cy="457022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EB11-84E5-A344-9C0E-7D585CDC5305}" type="datetime1">
              <a:rPr lang="en-US" smtClean="0"/>
              <a:t>10/13/17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BFSI UCPath Program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9133-E8E0-41A6-81BD-DF8A53A0567A}" type="slidenum">
              <a:rPr lang="en-US" smtClean="0"/>
              <a:t>12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6845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091" y="444501"/>
            <a:ext cx="5820209" cy="876299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/>
              <a:t>UCPath</a:t>
            </a:r>
            <a:r>
              <a:rPr lang="en-US" b="1" dirty="0"/>
              <a:t> </a:t>
            </a:r>
            <a:r>
              <a:rPr lang="en-US" b="1" dirty="0" smtClean="0"/>
              <a:t>is here</a:t>
            </a:r>
            <a:r>
              <a:rPr lang="mr-IN" b="1" dirty="0" smtClean="0"/>
              <a:t>…</a:t>
            </a:r>
            <a:r>
              <a:rPr lang="en-US" b="1" dirty="0" smtClean="0"/>
              <a:t>..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2899" y="1733853"/>
            <a:ext cx="10226238" cy="3373060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UCPath system, UCPath center and a new system to initiate all payroll related work at UCM </a:t>
            </a:r>
            <a:r>
              <a:rPr lang="en-US" sz="2000" b="1" dirty="0"/>
              <a:t>will be live </a:t>
            </a:r>
            <a:r>
              <a:rPr lang="en-US" sz="2000" b="1" dirty="0" smtClean="0"/>
              <a:t>January </a:t>
            </a:r>
            <a:r>
              <a:rPr lang="en-US" sz="2000" b="1" dirty="0"/>
              <a:t>2</a:t>
            </a:r>
            <a:r>
              <a:rPr lang="en-US" sz="2000" b="1" baseline="30000" dirty="0"/>
              <a:t>nd</a:t>
            </a:r>
            <a:r>
              <a:rPr lang="en-US" sz="2000" b="1" dirty="0"/>
              <a:t> </a:t>
            </a:r>
            <a:r>
              <a:rPr lang="en-US" sz="2000" b="1" dirty="0" smtClean="0"/>
              <a:t> </a:t>
            </a:r>
            <a:r>
              <a:rPr lang="en-US" sz="2000" b="1" dirty="0"/>
              <a:t>2018. 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144" y="2838641"/>
            <a:ext cx="6319405" cy="3055437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FCED7-8369-D74E-8FE8-7D941FC44E87}" type="datetime1">
              <a:rPr lang="en-US" smtClean="0"/>
              <a:t>10/13/17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BFSI for Facilites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1DEFBD6-DDB8-4610-B812-9A740DC3A8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34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6D303-9FE5-A444-A6CC-38CA6C9EC22C}" type="datetime1">
              <a:rPr lang="en-US" smtClean="0"/>
              <a:t>10/13/17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BFSI UCPath Program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D03A68B-5539-4ABF-9BE2-4BA62B314886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52663161"/>
              </p:ext>
            </p:extLst>
          </p:nvPr>
        </p:nvGraphicFramePr>
        <p:xfrm>
          <a:off x="2781160" y="357690"/>
          <a:ext cx="10351233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3046" y="3235924"/>
            <a:ext cx="2074560" cy="731092"/>
          </a:xfrm>
        </p:spPr>
        <p:txBody>
          <a:bodyPr>
            <a:noAutofit/>
          </a:bodyPr>
          <a:lstStyle/>
          <a:p>
            <a:r>
              <a:rPr lang="en-US" sz="3600" b="1" u="sng" dirty="0" smtClean="0"/>
              <a:t>UCPath</a:t>
            </a:r>
            <a:r>
              <a:rPr lang="en-US" sz="3600" b="1" dirty="0" smtClean="0"/>
              <a:t> 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19576" y="750374"/>
            <a:ext cx="557642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What is </a:t>
            </a:r>
            <a:r>
              <a:rPr lang="en-US" sz="3200" b="1" dirty="0" err="1" smtClean="0"/>
              <a:t>UCPath</a:t>
            </a:r>
            <a:r>
              <a:rPr lang="en-US" sz="3200" b="1" dirty="0" smtClean="0"/>
              <a:t> at UCM? </a:t>
            </a:r>
            <a:endParaRPr lang="en-US" sz="3200" b="1" dirty="0"/>
          </a:p>
        </p:txBody>
      </p:sp>
      <p:sp>
        <p:nvSpPr>
          <p:cNvPr id="12" name="Rectangle 11"/>
          <p:cNvSpPr/>
          <p:nvPr/>
        </p:nvSpPr>
        <p:spPr>
          <a:xfrm>
            <a:off x="507849" y="1446350"/>
            <a:ext cx="3013723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/>
              <a:t>PPS is 35 years old and failing.</a:t>
            </a:r>
          </a:p>
          <a:p>
            <a:pPr lvl="0"/>
            <a:endParaRPr lang="en-US" sz="2000" dirty="0"/>
          </a:p>
          <a:p>
            <a:pPr lvl="0"/>
            <a:r>
              <a:rPr lang="en-US" sz="2000" dirty="0" smtClean="0"/>
              <a:t>UCPath is an opportunity </a:t>
            </a:r>
            <a:r>
              <a:rPr lang="en-US" sz="2000" dirty="0"/>
              <a:t>to re-think how we do </a:t>
            </a:r>
            <a:r>
              <a:rPr lang="en-US" sz="2000" dirty="0" smtClean="0"/>
              <a:t>work and </a:t>
            </a:r>
            <a:r>
              <a:rPr lang="en-US" sz="2000" dirty="0"/>
              <a:t>to standardize our </a:t>
            </a:r>
            <a:r>
              <a:rPr lang="en-US" sz="2000" dirty="0" smtClean="0"/>
              <a:t>processes. </a:t>
            </a:r>
          </a:p>
          <a:p>
            <a:pPr lvl="0"/>
            <a:endParaRPr lang="en-US" sz="2000" dirty="0" smtClean="0"/>
          </a:p>
          <a:p>
            <a:r>
              <a:rPr lang="en-US" sz="2000" dirty="0" smtClean="0"/>
              <a:t>UCPath will deliver access </a:t>
            </a:r>
            <a:r>
              <a:rPr lang="en-US" sz="2000" dirty="0"/>
              <a:t>to the data </a:t>
            </a:r>
            <a:r>
              <a:rPr lang="en-US" sz="2000" dirty="0" smtClean="0"/>
              <a:t>and reports we need to work smarter. </a:t>
            </a:r>
            <a:endParaRPr lang="en-US" sz="2000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89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1">
            <a:extLst>
              <a:ext uri="{FF2B5EF4-FFF2-40B4-BE49-F238E27FC236}">
                <a16:creationId xmlns:a16="http://schemas.microsoft.com/office/drawing/2014/main" xmlns="" id="{1DFF2C1F-964D-4718-BA34-BE658C18BE84}"/>
              </a:ext>
            </a:extLst>
          </p:cNvPr>
          <p:cNvSpPr txBox="1">
            <a:spLocks/>
          </p:cNvSpPr>
          <p:nvPr/>
        </p:nvSpPr>
        <p:spPr>
          <a:xfrm>
            <a:off x="183931" y="309433"/>
            <a:ext cx="9692640" cy="1325562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latin typeface="Gill Sans MT" panose="020B0502020104020203" pitchFamily="34" charset="0"/>
              </a:rPr>
              <a:t>UCPath</a:t>
            </a:r>
            <a:r>
              <a:rPr lang="en-US" dirty="0" smtClean="0">
                <a:latin typeface="Gill Sans MT" panose="020B0502020104020203" pitchFamily="34" charset="0"/>
              </a:rPr>
              <a:t> at UC Merced</a:t>
            </a:r>
            <a:endParaRPr lang="en-US" u="sng" dirty="0">
              <a:latin typeface="Gill Sans MT" panose="020B05020201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923" y="1274714"/>
            <a:ext cx="1035573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Gill Sans MT" panose="020B0502020104020203" pitchFamily="34" charset="0"/>
              </a:rPr>
              <a:t>UCPath</a:t>
            </a:r>
            <a:r>
              <a:rPr lang="en-US" sz="2400" dirty="0" smtClean="0">
                <a:latin typeface="Gill Sans MT" panose="020B0502020104020203" pitchFamily="34" charset="0"/>
              </a:rPr>
              <a:t> – The PeopleSoft System</a:t>
            </a:r>
          </a:p>
          <a:p>
            <a:r>
              <a:rPr lang="en-US" sz="2400" dirty="0">
                <a:latin typeface="Gill Sans MT" panose="020B0502020104020203" pitchFamily="34" charset="0"/>
              </a:rPr>
              <a:t>	</a:t>
            </a:r>
            <a:endParaRPr lang="en-US" sz="2400" dirty="0" smtClean="0">
              <a:latin typeface="Gill Sans MT" panose="020B0502020104020203" pitchFamily="34" charset="0"/>
            </a:endParaRPr>
          </a:p>
          <a:p>
            <a:r>
              <a:rPr lang="en-US" sz="2400" dirty="0" smtClean="0">
                <a:latin typeface="Gill Sans MT" panose="020B0502020104020203" pitchFamily="34" charset="0"/>
              </a:rPr>
              <a:t>	Replacement of PPS and SLS Systems with </a:t>
            </a:r>
            <a:r>
              <a:rPr lang="en-US" sz="2400" dirty="0" err="1" smtClean="0">
                <a:latin typeface="Gill Sans MT" panose="020B0502020104020203" pitchFamily="34" charset="0"/>
              </a:rPr>
              <a:t>UCPath</a:t>
            </a:r>
            <a:r>
              <a:rPr lang="en-US" sz="2400" dirty="0" smtClean="0">
                <a:latin typeface="Gill Sans MT" panose="020B0502020104020203" pitchFamily="34" charset="0"/>
              </a:rPr>
              <a:t> (PeopleSoft)</a:t>
            </a:r>
          </a:p>
          <a:p>
            <a:r>
              <a:rPr lang="en-US" sz="2400" dirty="0">
                <a:latin typeface="Gill Sans MT" panose="020B0502020104020203" pitchFamily="34" charset="0"/>
              </a:rPr>
              <a:t>	</a:t>
            </a:r>
            <a:endParaRPr lang="en-US" sz="2400" dirty="0" smtClean="0">
              <a:latin typeface="Gill Sans MT" panose="020B0502020104020203" pitchFamily="34" charset="0"/>
            </a:endParaRPr>
          </a:p>
          <a:p>
            <a:r>
              <a:rPr lang="en-US" sz="2400" dirty="0">
                <a:latin typeface="Gill Sans MT" panose="020B0502020104020203" pitchFamily="34" charset="0"/>
              </a:rPr>
              <a:t>	</a:t>
            </a:r>
            <a:r>
              <a:rPr lang="en-US" sz="2400" dirty="0" smtClean="0">
                <a:latin typeface="Gill Sans MT" panose="020B0502020104020203" pitchFamily="34" charset="0"/>
              </a:rPr>
              <a:t>UCM Path-Team Led by Emily Bustos</a:t>
            </a:r>
          </a:p>
          <a:p>
            <a:endParaRPr lang="en-US" sz="2400" dirty="0" smtClean="0">
              <a:latin typeface="Gill Sans MT" panose="020B0502020104020203" pitchFamily="34" charset="0"/>
            </a:endParaRPr>
          </a:p>
          <a:p>
            <a:pPr marL="1255713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ill Sans MT" panose="020B0502020104020203" pitchFamily="34" charset="0"/>
              </a:rPr>
              <a:t>Large Scale Data Migration</a:t>
            </a:r>
          </a:p>
          <a:p>
            <a:pPr marL="1255713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Gill Sans MT" panose="020B0502020104020203" pitchFamily="34" charset="0"/>
            </a:endParaRPr>
          </a:p>
          <a:p>
            <a:pPr marL="1255713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ill Sans MT" panose="020B0502020104020203" pitchFamily="34" charset="0"/>
              </a:rPr>
              <a:t>Tolerance  is $.05</a:t>
            </a:r>
          </a:p>
          <a:p>
            <a:endParaRPr lang="en-US" sz="2400" dirty="0">
              <a:latin typeface="Gill Sans MT" panose="020B0502020104020203" pitchFamily="34" charset="0"/>
            </a:endParaRPr>
          </a:p>
          <a:p>
            <a:endParaRPr lang="en-US" sz="2400" dirty="0" smtClean="0">
              <a:latin typeface="Gill Sans MT" panose="020B0502020104020203" pitchFamily="34" charset="0"/>
            </a:endParaRPr>
          </a:p>
          <a:p>
            <a:r>
              <a:rPr lang="en-US" sz="2400" dirty="0" err="1" smtClean="0">
                <a:latin typeface="Gill Sans MT" panose="020B0502020104020203" pitchFamily="34" charset="0"/>
              </a:rPr>
              <a:t>UCPath</a:t>
            </a:r>
            <a:r>
              <a:rPr lang="en-US" sz="2400" dirty="0" smtClean="0">
                <a:latin typeface="Gill Sans MT" panose="020B0502020104020203" pitchFamily="34" charset="0"/>
              </a:rPr>
              <a:t> Program = </a:t>
            </a:r>
            <a:r>
              <a:rPr lang="en-US" sz="2400" dirty="0" err="1" smtClean="0">
                <a:latin typeface="Gill Sans MT" panose="020B0502020104020203" pitchFamily="34" charset="0"/>
              </a:rPr>
              <a:t>UCPath</a:t>
            </a:r>
            <a:r>
              <a:rPr lang="en-US" sz="2400" dirty="0" smtClean="0">
                <a:latin typeface="Gill Sans MT" panose="020B0502020104020203" pitchFamily="34" charset="0"/>
              </a:rPr>
              <a:t> System + Campus Personnel Workflow</a:t>
            </a:r>
          </a:p>
          <a:p>
            <a:endParaRPr lang="en-US" sz="2400" dirty="0">
              <a:latin typeface="Gill Sans MT" panose="020B0502020104020203" pitchFamily="34" charset="0"/>
            </a:endParaRPr>
          </a:p>
          <a:p>
            <a:r>
              <a:rPr lang="en-US" sz="2400" dirty="0" smtClean="0">
                <a:latin typeface="Gill Sans MT" panose="020B0502020104020203" pitchFamily="34" charset="0"/>
              </a:rPr>
              <a:t>	</a:t>
            </a:r>
          </a:p>
          <a:p>
            <a:endParaRPr lang="en-US" sz="2400" dirty="0" smtClean="0">
              <a:latin typeface="Gill Sans MT" panose="020B0502020104020203" pitchFamily="34" charset="0"/>
            </a:endParaRPr>
          </a:p>
          <a:p>
            <a:endParaRPr lang="en-US" sz="2400" dirty="0" smtClean="0">
              <a:latin typeface="Gill Sans MT" panose="020B05020201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572" y="4100263"/>
            <a:ext cx="784679" cy="79163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7D80-B663-E34E-900B-A39D4D4D0A3B}" type="datetime1">
              <a:rPr lang="en-US" smtClean="0"/>
              <a:t>10/13/17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BFSI UCPath Program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9133-E8E0-41A6-81BD-DF8A53A0567A}" type="slidenum">
              <a:rPr lang="en-US" smtClean="0"/>
              <a:t>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750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1182734"/>
              </p:ext>
            </p:extLst>
          </p:nvPr>
        </p:nvGraphicFramePr>
        <p:xfrm>
          <a:off x="300045" y="1597896"/>
          <a:ext cx="11516658" cy="4991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1F47-8577-AA4D-8A0A-7933FBCB5541}" type="datetime1">
              <a:rPr lang="en-US" smtClean="0"/>
              <a:t>10/13/17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3A68B-5539-4ABF-9BE2-4BA62B314886}" type="slidenum">
              <a:rPr lang="en-US" smtClean="0"/>
              <a:t>5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273" y="4005729"/>
            <a:ext cx="302309" cy="3023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272" y="4747237"/>
            <a:ext cx="302309" cy="3023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562" y="3220206"/>
            <a:ext cx="302309" cy="3023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044" y="3978532"/>
            <a:ext cx="302309" cy="30230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089" y="5500341"/>
            <a:ext cx="302309" cy="30230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9343" y="3226851"/>
            <a:ext cx="302309" cy="30230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178" y="3978532"/>
            <a:ext cx="302309" cy="3023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62"/>
          <a:stretch/>
        </p:blipFill>
        <p:spPr>
          <a:xfrm>
            <a:off x="6598186" y="3190876"/>
            <a:ext cx="373225" cy="35411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389" y="3211438"/>
            <a:ext cx="283582" cy="28358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478" y="4015094"/>
            <a:ext cx="283582" cy="28358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535" y="4769625"/>
            <a:ext cx="283582" cy="28358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113" y="3180772"/>
            <a:ext cx="283582" cy="28358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258" y="3220206"/>
            <a:ext cx="283582" cy="28358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258" y="4008332"/>
            <a:ext cx="283582" cy="28358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954" y="4773548"/>
            <a:ext cx="283582" cy="28358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954" y="5509704"/>
            <a:ext cx="283582" cy="28358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1076" y="3257649"/>
            <a:ext cx="283582" cy="28358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1392" y="3986144"/>
            <a:ext cx="283582" cy="283582"/>
          </a:xfrm>
          <a:prstGeom prst="rect">
            <a:avLst/>
          </a:prstGeom>
        </p:spPr>
      </p:pic>
      <p:sp>
        <p:nvSpPr>
          <p:cNvPr id="22" name="Heptagon 21"/>
          <p:cNvSpPr/>
          <p:nvPr/>
        </p:nvSpPr>
        <p:spPr>
          <a:xfrm>
            <a:off x="6597885" y="3986144"/>
            <a:ext cx="364444" cy="326415"/>
          </a:xfrm>
          <a:prstGeom prst="hept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40" y="3178221"/>
            <a:ext cx="330748" cy="330748"/>
          </a:xfrm>
          <a:prstGeom prst="rect">
            <a:avLst/>
          </a:prstGeom>
        </p:spPr>
      </p:pic>
      <p:sp>
        <p:nvSpPr>
          <p:cNvPr id="38" name="Heptagon 37"/>
          <p:cNvSpPr/>
          <p:nvPr/>
        </p:nvSpPr>
        <p:spPr>
          <a:xfrm>
            <a:off x="8274913" y="4758353"/>
            <a:ext cx="364444" cy="326415"/>
          </a:xfrm>
          <a:prstGeom prst="hept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9234290" y="788550"/>
            <a:ext cx="2480368" cy="992093"/>
            <a:chOff x="963402" y="4942885"/>
            <a:chExt cx="2480368" cy="992093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621" y="5629936"/>
              <a:ext cx="302309" cy="302309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962"/>
            <a:stretch/>
          </p:blipFill>
          <p:spPr>
            <a:xfrm>
              <a:off x="2110103" y="4948292"/>
              <a:ext cx="373225" cy="354111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0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985" y="4942885"/>
              <a:ext cx="283582" cy="283582"/>
            </a:xfrm>
            <a:prstGeom prst="rect">
              <a:avLst/>
            </a:prstGeom>
          </p:spPr>
        </p:pic>
        <p:sp>
          <p:nvSpPr>
            <p:cNvPr id="42" name="Heptagon 41"/>
            <p:cNvSpPr/>
            <p:nvPr/>
          </p:nvSpPr>
          <p:spPr>
            <a:xfrm>
              <a:off x="2102093" y="5339366"/>
              <a:ext cx="364444" cy="326415"/>
            </a:xfrm>
            <a:prstGeom prst="heptag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?</a:t>
              </a: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402" y="5255635"/>
              <a:ext cx="330748" cy="330748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1270567" y="4942885"/>
              <a:ext cx="10133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accent1"/>
                  </a:solidFill>
                </a:rPr>
                <a:t>UCPath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273763" y="5263222"/>
              <a:ext cx="10133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1"/>
                  </a:solidFill>
                </a:rPr>
                <a:t>GLAAS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270567" y="5627201"/>
              <a:ext cx="10133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accent1"/>
                  </a:solidFill>
                </a:rPr>
                <a:t>OnBase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430387" y="4967675"/>
              <a:ext cx="10133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1"/>
                  </a:solidFill>
                </a:rPr>
                <a:t>Halogen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430387" y="5353055"/>
              <a:ext cx="10133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1"/>
                  </a:solidFill>
                </a:rPr>
                <a:t>Unknown</a:t>
              </a:r>
            </a:p>
          </p:txBody>
        </p:sp>
      </p:grpSp>
      <p:pic>
        <p:nvPicPr>
          <p:cNvPr id="50" name="Picture 4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346" y="3189173"/>
            <a:ext cx="302309" cy="302309"/>
          </a:xfrm>
          <a:prstGeom prst="rect">
            <a:avLst/>
          </a:prstGeom>
        </p:spPr>
      </p:pic>
      <p:sp>
        <p:nvSpPr>
          <p:cNvPr id="49" name="Heptagon 48"/>
          <p:cNvSpPr/>
          <p:nvPr/>
        </p:nvSpPr>
        <p:spPr>
          <a:xfrm>
            <a:off x="6606967" y="4778516"/>
            <a:ext cx="364444" cy="326415"/>
          </a:xfrm>
          <a:prstGeom prst="hept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351" y="4773349"/>
            <a:ext cx="302309" cy="30230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393" y="5468135"/>
            <a:ext cx="283582" cy="283582"/>
          </a:xfrm>
          <a:prstGeom prst="rect">
            <a:avLst/>
          </a:prstGeom>
        </p:spPr>
      </p:pic>
      <p:sp>
        <p:nvSpPr>
          <p:cNvPr id="56" name="Title 1">
            <a:extLst>
              <a:ext uri="{FF2B5EF4-FFF2-40B4-BE49-F238E27FC236}">
                <a16:creationId xmlns:a16="http://schemas.microsoft.com/office/drawing/2014/main" xmlns="" id="{1DFF2C1F-964D-4718-BA34-BE658C18BE84}"/>
              </a:ext>
            </a:extLst>
          </p:cNvPr>
          <p:cNvSpPr txBox="1">
            <a:spLocks/>
          </p:cNvSpPr>
          <p:nvPr/>
        </p:nvSpPr>
        <p:spPr>
          <a:xfrm>
            <a:off x="183931" y="309433"/>
            <a:ext cx="9692640" cy="1325562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Gill Sans MT" panose="020B0502020104020203" pitchFamily="34" charset="0"/>
              </a:rPr>
              <a:t>Personnel Landscape</a:t>
            </a:r>
            <a:endParaRPr lang="en-US" u="sng" dirty="0">
              <a:latin typeface="Gill Sans MT" panose="020B0502020104020203" pitchFamily="34" charset="0"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230" y="4048103"/>
            <a:ext cx="302309" cy="302309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393" y="4042040"/>
            <a:ext cx="283582" cy="28358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757" y="4773548"/>
            <a:ext cx="283582" cy="283582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825" y="4769625"/>
            <a:ext cx="302309" cy="302309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825" y="5468135"/>
            <a:ext cx="302309" cy="30230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272" y="3202074"/>
            <a:ext cx="302309" cy="302309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471924" y="1117507"/>
            <a:ext cx="4412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Gill Sans MT" panose="020B0502020104020203" pitchFamily="34" charset="0"/>
              </a:rPr>
              <a:t>All work required in the administrative  </a:t>
            </a:r>
            <a:r>
              <a:rPr lang="en-US" sz="2000" dirty="0">
                <a:latin typeface="Gill Sans MT" panose="020B0502020104020203" pitchFamily="34" charset="0"/>
              </a:rPr>
              <a:t>management </a:t>
            </a:r>
            <a:r>
              <a:rPr lang="en-US" sz="2000" dirty="0" smtClean="0">
                <a:latin typeface="Gill Sans MT" panose="020B0502020104020203" pitchFamily="34" charset="0"/>
              </a:rPr>
              <a:t>of employees.</a:t>
            </a:r>
            <a:endParaRPr lang="en-US" sz="2000" dirty="0">
              <a:latin typeface="Gill Sans MT" panose="020B0502020104020203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BFSI UCPath Program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8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FF2C1F-964D-4718-BA34-BE658C18BE84}"/>
              </a:ext>
            </a:extLst>
          </p:cNvPr>
          <p:cNvSpPr txBox="1">
            <a:spLocks/>
          </p:cNvSpPr>
          <p:nvPr/>
        </p:nvSpPr>
        <p:spPr>
          <a:xfrm>
            <a:off x="183931" y="309433"/>
            <a:ext cx="9692640" cy="1325562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Gill Sans MT" panose="020B0502020104020203" pitchFamily="34" charset="0"/>
              </a:rPr>
              <a:t>Modernizing Systems and Processes</a:t>
            </a:r>
            <a:endParaRPr lang="en-US" dirty="0">
              <a:latin typeface="Gill Sans MT" panose="020B0502020104020203" pitchFamily="34" charset="0"/>
            </a:endParaRPr>
          </a:p>
        </p:txBody>
      </p:sp>
      <p:pic>
        <p:nvPicPr>
          <p:cNvPr id="1025" name="Picture 1" descr="VISION &amp; CHANGE ALIGNMENT MA &#10;CMERCED &#10;VERSITY OF CALIFORNIA &#10;GUIDELINES &#10;For Project &#10;Priorities &#10;RESEARCH &#10;EXCELLENCE? &#10;ACADEMIC &#10;DISTINCTION? &#10;STUDENT &#10;SUCCESS? &#10;SERVICES &amp; &#10;SUPPORT? &#10;PROFESSIONAL &#10;DEVELOPMENT? &#10;ORGANIZATIONAL &#10;SUSTAINABILITY? &#10;DIVERSITY &amp; &#10;INCLUSION? &#10;2017 PRIORITIES &#10;• NEW PRIORITIES SET ANNUALLY &#10;Foundations &#10;• Entrepreneurship &amp; . Human &#10;• Computational Science &amp; &#10;• Inequality, Power &amp; u •Adaptive &amp; &#10;Functional Matter Management Health Science &#10;Data Analytics &#10;• Sustainability Social Justice &#10;• Expand Graduate Students &#10;• Undergraduate Genera/ Education &#10;• Growing Enrollment &#10;• Merit/Equity Pay &#10;• Performance Evaluation &#10;• Professional Development &#10;• UC Path - payroll system &#10;• Org Redesign &#10;• Business Process Improvements &gt; &#10;• Technology Improvements &#10;• 2020 Project &#10;• Downtown Campus Center &#10;TAK HOLDERS &#10;MN &#10;GRAD &#10;of.\OERGRAD &#10;sfUDENTS &#10;STAFF &#10;Enriching • Individuals &#10;Active, Engaged &#10;Families, and &#10;the Valley Communities &#10;culture Of Inquiry éampus Community &#10;• Lifelong Learnipg &#10;Discovery &amp; Learning &#10;Emerging &#10;• Environment • Living Lab &#10;by Design • Enduring Quality &#10;• Academic Distinction &#10;vcNlerced &#10;leadingin Creativity. • staff &#10;&amp;/nnovation • National/lnternationa\ &#10;Educa &#10;esearch • Natnl Rcademy Re cog. • Ph.D. P\acements &#10;• Lar e scale, Center Grants &#10;• Integrating Arts, Humanities &amp; Sciences &#10;UC Merced Campus - &#10;Downtown Center &#10;Merced &#10;VALUES &#10;Fresno Center &#10;rooN0 &#10;4) &#10;øøøøgøAt10N &#10;RESOURCE'\ &#10;CULTURE &#10;• Academic Freedom • Diversity • Community &#10;Kindness • Collaboration • Stewardship &#10;CONSTRAINT'_.b &#10;CHALLENGES &#10;BANDWIDTH &amp; &#10;ATTENTIOW» &#10;OPERATIONS &#10;PROCES &#10;SUPERVISOR &#10;DISCIPLINE &#10;DEVELOPMEN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4" y="1358607"/>
            <a:ext cx="11499959" cy="46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23A8B-92A2-154C-A263-251BE4A29F62}" type="datetime1">
              <a:rPr lang="en-US" smtClean="0"/>
              <a:t>10/13/17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BFSI UCPath Program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9133-E8E0-41A6-81BD-DF8A53A056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893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Diagram 48"/>
          <p:cNvGraphicFramePr/>
          <p:nvPr>
            <p:extLst>
              <p:ext uri="{D42A27DB-BD31-4B8C-83A1-F6EECF244321}">
                <p14:modId xmlns:p14="http://schemas.microsoft.com/office/powerpoint/2010/main" val="1890517011"/>
              </p:ext>
            </p:extLst>
          </p:nvPr>
        </p:nvGraphicFramePr>
        <p:xfrm>
          <a:off x="183932" y="1623771"/>
          <a:ext cx="6988146" cy="5025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FF2C1F-964D-4718-BA34-BE658C18B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931" y="309433"/>
            <a:ext cx="9692640" cy="1325562"/>
          </a:xfrm>
        </p:spPr>
        <p:txBody>
          <a:bodyPr anchor="t"/>
          <a:lstStyle/>
          <a:p>
            <a:r>
              <a:rPr lang="en-US" dirty="0" smtClean="0">
                <a:latin typeface="Gill Sans MT" panose="020B0502020104020203" pitchFamily="34" charset="0"/>
              </a:rPr>
              <a:t>Currently at UC Merced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4D1FEA0C-09D2-49DA-A3B1-76910D8E8D85}"/>
              </a:ext>
            </a:extLst>
          </p:cNvPr>
          <p:cNvSpPr/>
          <p:nvPr/>
        </p:nvSpPr>
        <p:spPr>
          <a:xfrm>
            <a:off x="488731" y="2504087"/>
            <a:ext cx="1255986" cy="1282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School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871A3EEF-FFB7-410A-B600-F231BBC49DFB}"/>
              </a:ext>
            </a:extLst>
          </p:cNvPr>
          <p:cNvSpPr/>
          <p:nvPr/>
        </p:nvSpPr>
        <p:spPr>
          <a:xfrm>
            <a:off x="488731" y="3906678"/>
            <a:ext cx="1255986" cy="1282262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Dept</a:t>
            </a:r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2250334C-1D67-4CB8-A45F-975AA795221B}"/>
              </a:ext>
            </a:extLst>
          </p:cNvPr>
          <p:cNvSpPr/>
          <p:nvPr/>
        </p:nvSpPr>
        <p:spPr>
          <a:xfrm>
            <a:off x="2454165" y="2211685"/>
            <a:ext cx="1182215" cy="5202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Business Officer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AACC7181-71C9-4BD4-A2CD-EC600EBCA10F}"/>
              </a:ext>
            </a:extLst>
          </p:cNvPr>
          <p:cNvSpPr/>
          <p:nvPr/>
        </p:nvSpPr>
        <p:spPr>
          <a:xfrm>
            <a:off x="2454165" y="2879870"/>
            <a:ext cx="1182215" cy="5202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APO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F1244EF1-431A-4D7F-B0BC-ABE3B3C05090}"/>
              </a:ext>
            </a:extLst>
          </p:cNvPr>
          <p:cNvSpPr/>
          <p:nvPr/>
        </p:nvSpPr>
        <p:spPr>
          <a:xfrm>
            <a:off x="2454165" y="3563273"/>
            <a:ext cx="1182215" cy="520262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HR </a:t>
            </a:r>
            <a:r>
              <a:rPr lang="en-US" dirty="0" err="1"/>
              <a:t>CoE</a:t>
            </a:r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2510EF76-342E-4726-AAFE-C28AF298A0DF}"/>
              </a:ext>
            </a:extLst>
          </p:cNvPr>
          <p:cNvSpPr/>
          <p:nvPr/>
        </p:nvSpPr>
        <p:spPr>
          <a:xfrm>
            <a:off x="2454165" y="4296475"/>
            <a:ext cx="1182215" cy="520262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ACT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8C310D86-EA0F-4A1B-97F0-FA85E349A548}"/>
              </a:ext>
            </a:extLst>
          </p:cNvPr>
          <p:cNvSpPr/>
          <p:nvPr/>
        </p:nvSpPr>
        <p:spPr>
          <a:xfrm>
            <a:off x="2454165" y="4969137"/>
            <a:ext cx="1182215" cy="520262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Business Officer</a:t>
            </a:r>
          </a:p>
        </p:txBody>
      </p:sp>
      <p:pic>
        <p:nvPicPr>
          <p:cNvPr id="14" name="Graphic 13" descr="Users">
            <a:extLst>
              <a:ext uri="{FF2B5EF4-FFF2-40B4-BE49-F238E27FC236}">
                <a16:creationId xmlns:a16="http://schemas.microsoft.com/office/drawing/2014/main" xmlns="" id="{AA3DB565-190D-48DF-AFE9-53FD330815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497732" y="2664358"/>
            <a:ext cx="2014614" cy="1859075"/>
          </a:xfrm>
          <a:prstGeom prst="rect">
            <a:avLst/>
          </a:prstGeom>
        </p:spPr>
      </p:pic>
      <p:sp>
        <p:nvSpPr>
          <p:cNvPr id="121" name="Rectangle: Top Corners Rounded 120">
            <a:extLst>
              <a:ext uri="{FF2B5EF4-FFF2-40B4-BE49-F238E27FC236}">
                <a16:creationId xmlns:a16="http://schemas.microsoft.com/office/drawing/2014/main" xmlns="" id="{186F775D-42F8-4DBB-B899-05783F9449DE}"/>
              </a:ext>
            </a:extLst>
          </p:cNvPr>
          <p:cNvSpPr/>
          <p:nvPr/>
        </p:nvSpPr>
        <p:spPr>
          <a:xfrm>
            <a:off x="325821" y="1086739"/>
            <a:ext cx="2601310" cy="608964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Request Data Collection &amp; Approvals</a:t>
            </a:r>
          </a:p>
        </p:txBody>
      </p:sp>
      <p:sp>
        <p:nvSpPr>
          <p:cNvPr id="122" name="Rectangle: Top Corners Rounded 121">
            <a:extLst>
              <a:ext uri="{FF2B5EF4-FFF2-40B4-BE49-F238E27FC236}">
                <a16:creationId xmlns:a16="http://schemas.microsoft.com/office/drawing/2014/main" xmlns="" id="{3C1F7513-E4E5-4C4E-A943-0C4F2A1C9113}"/>
              </a:ext>
            </a:extLst>
          </p:cNvPr>
          <p:cNvSpPr/>
          <p:nvPr/>
        </p:nvSpPr>
        <p:spPr>
          <a:xfrm>
            <a:off x="3016665" y="1086739"/>
            <a:ext cx="2380397" cy="608964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Request Form Submission</a:t>
            </a:r>
          </a:p>
        </p:txBody>
      </p:sp>
      <p:sp>
        <p:nvSpPr>
          <p:cNvPr id="123" name="Rectangle: Top Corners Rounded 122">
            <a:extLst>
              <a:ext uri="{FF2B5EF4-FFF2-40B4-BE49-F238E27FC236}">
                <a16:creationId xmlns:a16="http://schemas.microsoft.com/office/drawing/2014/main" xmlns="" id="{A81B26F2-91F4-47CE-96FE-E64C878D8300}"/>
              </a:ext>
            </a:extLst>
          </p:cNvPr>
          <p:cNvSpPr/>
          <p:nvPr/>
        </p:nvSpPr>
        <p:spPr>
          <a:xfrm>
            <a:off x="5486595" y="1097739"/>
            <a:ext cx="2025751" cy="608964"/>
          </a:xfrm>
          <a:prstGeom prst="round2Same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Request Transaction</a:t>
            </a:r>
          </a:p>
        </p:txBody>
      </p:sp>
      <p:sp>
        <p:nvSpPr>
          <p:cNvPr id="125" name="Rectangle: Top Corners Rounded 124">
            <a:extLst>
              <a:ext uri="{FF2B5EF4-FFF2-40B4-BE49-F238E27FC236}">
                <a16:creationId xmlns:a16="http://schemas.microsoft.com/office/drawing/2014/main" xmlns="" id="{208CD525-68B9-4384-8C70-0399E839B25E}"/>
              </a:ext>
            </a:extLst>
          </p:cNvPr>
          <p:cNvSpPr/>
          <p:nvPr/>
        </p:nvSpPr>
        <p:spPr>
          <a:xfrm>
            <a:off x="7601879" y="1107507"/>
            <a:ext cx="2923377" cy="608964"/>
          </a:xfrm>
          <a:prstGeom prst="round2Same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Request Fulfillment</a:t>
            </a:r>
          </a:p>
        </p:txBody>
      </p:sp>
      <p:pic>
        <p:nvPicPr>
          <p:cNvPr id="234" name="Graphic 233" descr="Bank Check">
            <a:extLst>
              <a:ext uri="{FF2B5EF4-FFF2-40B4-BE49-F238E27FC236}">
                <a16:creationId xmlns:a16="http://schemas.microsoft.com/office/drawing/2014/main" xmlns="" id="{81120D48-4644-4571-87AC-9EECE35412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9212317" y="2880969"/>
            <a:ext cx="1312939" cy="164246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182D4312-1DC7-452D-B5E1-F173B785D319}"/>
              </a:ext>
            </a:extLst>
          </p:cNvPr>
          <p:cNvSpPr txBox="1"/>
          <p:nvPr/>
        </p:nvSpPr>
        <p:spPr>
          <a:xfrm>
            <a:off x="5525196" y="6288416"/>
            <a:ext cx="1928648" cy="37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HRPC</a:t>
            </a:r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182D4312-1DC7-452D-B5E1-F173B785D319}"/>
              </a:ext>
            </a:extLst>
          </p:cNvPr>
          <p:cNvSpPr txBox="1"/>
          <p:nvPr/>
        </p:nvSpPr>
        <p:spPr>
          <a:xfrm>
            <a:off x="8058665" y="6288416"/>
            <a:ext cx="1928648" cy="37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Payroll System</a:t>
            </a:r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182D4312-1DC7-452D-B5E1-F173B785D319}"/>
              </a:ext>
            </a:extLst>
          </p:cNvPr>
          <p:cNvSpPr txBox="1"/>
          <p:nvPr/>
        </p:nvSpPr>
        <p:spPr>
          <a:xfrm>
            <a:off x="1898740" y="6288416"/>
            <a:ext cx="1928648" cy="37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Operating Units</a:t>
            </a:r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F43B27A3-1487-4E0D-AD0F-6626EB2C523D}"/>
              </a:ext>
            </a:extLst>
          </p:cNvPr>
          <p:cNvSpPr txBox="1"/>
          <p:nvPr/>
        </p:nvSpPr>
        <p:spPr>
          <a:xfrm>
            <a:off x="1658170" y="5767687"/>
            <a:ext cx="2409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Variable on Process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94937080"/>
              </p:ext>
            </p:extLst>
          </p:nvPr>
        </p:nvGraphicFramePr>
        <p:xfrm>
          <a:off x="1140837" y="2042405"/>
          <a:ext cx="1803096" cy="1629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45" name="Diagram 44"/>
          <p:cNvGraphicFramePr/>
          <p:nvPr>
            <p:extLst>
              <p:ext uri="{D42A27DB-BD31-4B8C-83A1-F6EECF244321}">
                <p14:modId xmlns:p14="http://schemas.microsoft.com/office/powerpoint/2010/main" val="1589170689"/>
              </p:ext>
            </p:extLst>
          </p:nvPr>
        </p:nvGraphicFramePr>
        <p:xfrm>
          <a:off x="1200062" y="3690694"/>
          <a:ext cx="1803096" cy="1629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graphicFrame>
        <p:nvGraphicFramePr>
          <p:cNvPr id="48" name="Diagram 47"/>
          <p:cNvGraphicFramePr/>
          <p:nvPr>
            <p:extLst>
              <p:ext uri="{D42A27DB-BD31-4B8C-83A1-F6EECF244321}">
                <p14:modId xmlns:p14="http://schemas.microsoft.com/office/powerpoint/2010/main" val="3243138457"/>
              </p:ext>
            </p:extLst>
          </p:nvPr>
        </p:nvGraphicFramePr>
        <p:xfrm>
          <a:off x="2383376" y="2024098"/>
          <a:ext cx="3830280" cy="3636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2D58-73E1-474E-A642-D0338F121AF4}" type="datetime1">
              <a:rPr lang="en-US" smtClean="0"/>
              <a:t>10/13/17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BFSI UCPath Program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9133-E8E0-41A6-81BD-DF8A53A056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737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9" grpId="0">
        <p:bldAsOne/>
      </p:bldGraphic>
      <p:bldGraphic spid="49" grpId="1">
        <p:bldAsOne/>
      </p:bldGraphic>
      <p:bldGraphic spid="49" grpId="2">
        <p:bldAsOne/>
      </p:bldGraphic>
      <p:bldGraphic spid="4" grpId="0">
        <p:bldAsOne/>
      </p:bldGraphic>
      <p:bldGraphic spid="4" grpId="1">
        <p:bldAsOne/>
      </p:bldGraphic>
      <p:bldGraphic spid="4" grpId="2">
        <p:bldAsOne/>
      </p:bldGraphic>
      <p:bldGraphic spid="45" grpId="0">
        <p:bldAsOne/>
      </p:bldGraphic>
      <p:bldGraphic spid="45" grpId="1">
        <p:bldAsOne/>
      </p:bldGraphic>
      <p:bldGraphic spid="45" grpId="2">
        <p:bldAsOne/>
      </p:bldGraphic>
      <p:bldGraphic spid="48" grpId="0">
        <p:bldAsOne/>
      </p:bldGraphic>
      <p:bldGraphic spid="48" grpId="1">
        <p:bldAsOne/>
      </p:bldGraphic>
      <p:bldGraphic spid="48" grpId="2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4">
            <a:extLst>
              <a:ext uri="{FF2B5EF4-FFF2-40B4-BE49-F238E27FC236}">
                <a16:creationId xmlns:a16="http://schemas.microsoft.com/office/drawing/2014/main" xmlns="" id="{C4AE64E1-7E28-495A-8A8E-BE8063F513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95" y="3032520"/>
            <a:ext cx="1339362" cy="13393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FF2C1F-964D-4718-BA34-BE658C18B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931" y="309433"/>
            <a:ext cx="9692640" cy="1325562"/>
          </a:xfrm>
        </p:spPr>
        <p:txBody>
          <a:bodyPr anchor="t"/>
          <a:lstStyle/>
          <a:p>
            <a:r>
              <a:rPr lang="en-US" dirty="0" smtClean="0">
                <a:latin typeface="Gill Sans MT" panose="020B0502020104020203" pitchFamily="34" charset="0"/>
              </a:rPr>
              <a:t>How Does </a:t>
            </a:r>
            <a:r>
              <a:rPr lang="en-US" dirty="0" err="1" smtClean="0">
                <a:latin typeface="Gill Sans MT" panose="020B0502020104020203" pitchFamily="34" charset="0"/>
              </a:rPr>
              <a:t>UCPath</a:t>
            </a:r>
            <a:r>
              <a:rPr lang="en-US" dirty="0" smtClean="0">
                <a:latin typeface="Gill Sans MT" panose="020B0502020104020203" pitchFamily="34" charset="0"/>
              </a:rPr>
              <a:t> Work at UC Merced?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4D1FEA0C-09D2-49DA-A3B1-76910D8E8D85}"/>
              </a:ext>
            </a:extLst>
          </p:cNvPr>
          <p:cNvSpPr/>
          <p:nvPr/>
        </p:nvSpPr>
        <p:spPr>
          <a:xfrm>
            <a:off x="488731" y="2504087"/>
            <a:ext cx="1255986" cy="1282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School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871A3EEF-FFB7-410A-B600-F231BBC49DFB}"/>
              </a:ext>
            </a:extLst>
          </p:cNvPr>
          <p:cNvSpPr/>
          <p:nvPr/>
        </p:nvSpPr>
        <p:spPr>
          <a:xfrm>
            <a:off x="488731" y="3906678"/>
            <a:ext cx="1255986" cy="1282262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Dept</a:t>
            </a:r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2250334C-1D67-4CB8-A45F-975AA795221B}"/>
              </a:ext>
            </a:extLst>
          </p:cNvPr>
          <p:cNvSpPr/>
          <p:nvPr/>
        </p:nvSpPr>
        <p:spPr>
          <a:xfrm>
            <a:off x="2454165" y="2211685"/>
            <a:ext cx="1182215" cy="5202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Business Officer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AACC7181-71C9-4BD4-A2CD-EC600EBCA10F}"/>
              </a:ext>
            </a:extLst>
          </p:cNvPr>
          <p:cNvSpPr/>
          <p:nvPr/>
        </p:nvSpPr>
        <p:spPr>
          <a:xfrm>
            <a:off x="2454165" y="2879870"/>
            <a:ext cx="1182215" cy="5202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APO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F1244EF1-431A-4D7F-B0BC-ABE3B3C05090}"/>
              </a:ext>
            </a:extLst>
          </p:cNvPr>
          <p:cNvSpPr/>
          <p:nvPr/>
        </p:nvSpPr>
        <p:spPr>
          <a:xfrm>
            <a:off x="2454165" y="3563273"/>
            <a:ext cx="1182215" cy="520262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HR </a:t>
            </a:r>
            <a:r>
              <a:rPr lang="en-US" dirty="0" err="1"/>
              <a:t>CoE</a:t>
            </a:r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2510EF76-342E-4726-AAFE-C28AF298A0DF}"/>
              </a:ext>
            </a:extLst>
          </p:cNvPr>
          <p:cNvSpPr/>
          <p:nvPr/>
        </p:nvSpPr>
        <p:spPr>
          <a:xfrm>
            <a:off x="2454165" y="4296475"/>
            <a:ext cx="1182215" cy="520262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ACT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8C310D86-EA0F-4A1B-97F0-FA85E349A548}"/>
              </a:ext>
            </a:extLst>
          </p:cNvPr>
          <p:cNvSpPr/>
          <p:nvPr/>
        </p:nvSpPr>
        <p:spPr>
          <a:xfrm>
            <a:off x="2454165" y="4969137"/>
            <a:ext cx="1182215" cy="520262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Business Officer</a:t>
            </a:r>
          </a:p>
        </p:txBody>
      </p:sp>
      <p:pic>
        <p:nvPicPr>
          <p:cNvPr id="14" name="Graphic 13" descr="Users">
            <a:extLst>
              <a:ext uri="{FF2B5EF4-FFF2-40B4-BE49-F238E27FC236}">
                <a16:creationId xmlns:a16="http://schemas.microsoft.com/office/drawing/2014/main" xmlns="" id="{AA3DB565-190D-48DF-AFE9-53FD330815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497732" y="2664358"/>
            <a:ext cx="2014614" cy="1859075"/>
          </a:xfrm>
          <a:prstGeom prst="rect">
            <a:avLst/>
          </a:prstGeom>
        </p:spPr>
      </p:pic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xmlns="" id="{8DA89AC7-51D5-4E58-A6C0-128EBE12801F}"/>
              </a:ext>
            </a:extLst>
          </p:cNvPr>
          <p:cNvCxnSpPr>
            <a:cxnSpLocks/>
            <a:stCxn id="6" idx="6"/>
            <a:endCxn id="8" idx="1"/>
          </p:cNvCxnSpPr>
          <p:nvPr/>
        </p:nvCxnSpPr>
        <p:spPr>
          <a:xfrm flipV="1">
            <a:off x="1744717" y="2471816"/>
            <a:ext cx="709448" cy="673402"/>
          </a:xfrm>
          <a:prstGeom prst="curvedConnector3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xmlns="" id="{E4B0B4BD-6123-4631-8C87-D217C79A5FC4}"/>
              </a:ext>
            </a:extLst>
          </p:cNvPr>
          <p:cNvCxnSpPr>
            <a:cxnSpLocks/>
            <a:stCxn id="11" idx="3"/>
            <a:endCxn id="190" idx="3"/>
          </p:cNvCxnSpPr>
          <p:nvPr/>
        </p:nvCxnSpPr>
        <p:spPr>
          <a:xfrm flipV="1">
            <a:off x="3636380" y="4193106"/>
            <a:ext cx="1060469" cy="363500"/>
          </a:xfrm>
          <a:prstGeom prst="curvedConnector2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xmlns="" id="{3CC67C01-E59E-4DD1-BE25-F48F97E05A88}"/>
              </a:ext>
            </a:extLst>
          </p:cNvPr>
          <p:cNvCxnSpPr>
            <a:cxnSpLocks/>
            <a:stCxn id="12" idx="3"/>
            <a:endCxn id="190" idx="4"/>
          </p:cNvCxnSpPr>
          <p:nvPr/>
        </p:nvCxnSpPr>
        <p:spPr>
          <a:xfrm flipV="1">
            <a:off x="3636380" y="4359503"/>
            <a:ext cx="1468972" cy="869765"/>
          </a:xfrm>
          <a:prstGeom prst="curvedConnector2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xmlns="" id="{F77DBAA6-FD53-4E89-A734-23E005E8A42A}"/>
              </a:ext>
            </a:extLst>
          </p:cNvPr>
          <p:cNvCxnSpPr>
            <a:cxnSpLocks/>
            <a:stCxn id="7" idx="6"/>
            <a:endCxn id="10" idx="1"/>
          </p:cNvCxnSpPr>
          <p:nvPr/>
        </p:nvCxnSpPr>
        <p:spPr>
          <a:xfrm flipV="1">
            <a:off x="1744717" y="3823404"/>
            <a:ext cx="709448" cy="724405"/>
          </a:xfrm>
          <a:prstGeom prst="curvedConnector3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Curved 38">
            <a:extLst>
              <a:ext uri="{FF2B5EF4-FFF2-40B4-BE49-F238E27FC236}">
                <a16:creationId xmlns:a16="http://schemas.microsoft.com/office/drawing/2014/main" xmlns="" id="{E7221BF1-0C6D-4944-A67D-44887B3CBF16}"/>
              </a:ext>
            </a:extLst>
          </p:cNvPr>
          <p:cNvCxnSpPr>
            <a:cxnSpLocks/>
            <a:stCxn id="7" idx="6"/>
            <a:endCxn id="12" idx="1"/>
          </p:cNvCxnSpPr>
          <p:nvPr/>
        </p:nvCxnSpPr>
        <p:spPr>
          <a:xfrm>
            <a:off x="1744717" y="4547809"/>
            <a:ext cx="709448" cy="681459"/>
          </a:xfrm>
          <a:prstGeom prst="curvedConnector3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xmlns="" id="{B7463E9D-E52C-48B8-8E8B-630810F14D6D}"/>
              </a:ext>
            </a:extLst>
          </p:cNvPr>
          <p:cNvCxnSpPr>
            <a:cxnSpLocks/>
            <a:stCxn id="8" idx="3"/>
            <a:endCxn id="190" idx="0"/>
          </p:cNvCxnSpPr>
          <p:nvPr/>
        </p:nvCxnSpPr>
        <p:spPr>
          <a:xfrm>
            <a:off x="3636380" y="2471816"/>
            <a:ext cx="1468972" cy="751459"/>
          </a:xfrm>
          <a:prstGeom prst="curvedConnector2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xmlns="" id="{DFFF598F-AAF5-4453-A0E6-1BC17C7A181C}"/>
              </a:ext>
            </a:extLst>
          </p:cNvPr>
          <p:cNvCxnSpPr>
            <a:cxnSpLocks/>
            <a:stCxn id="9" idx="3"/>
            <a:endCxn id="190" idx="1"/>
          </p:cNvCxnSpPr>
          <p:nvPr/>
        </p:nvCxnSpPr>
        <p:spPr>
          <a:xfrm>
            <a:off x="3636380" y="3140001"/>
            <a:ext cx="1060469" cy="249671"/>
          </a:xfrm>
          <a:prstGeom prst="curvedConnector2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xmlns="" id="{FB0B6FF1-052F-480A-964B-6242F984B107}"/>
              </a:ext>
            </a:extLst>
          </p:cNvPr>
          <p:cNvCxnSpPr>
            <a:cxnSpLocks/>
            <a:stCxn id="7" idx="6"/>
            <a:endCxn id="11" idx="1"/>
          </p:cNvCxnSpPr>
          <p:nvPr/>
        </p:nvCxnSpPr>
        <p:spPr>
          <a:xfrm>
            <a:off x="1744717" y="4547809"/>
            <a:ext cx="709448" cy="8797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ctangle: Top Corners Rounded 120">
            <a:extLst>
              <a:ext uri="{FF2B5EF4-FFF2-40B4-BE49-F238E27FC236}">
                <a16:creationId xmlns:a16="http://schemas.microsoft.com/office/drawing/2014/main" xmlns="" id="{186F775D-42F8-4DBB-B899-05783F9449DE}"/>
              </a:ext>
            </a:extLst>
          </p:cNvPr>
          <p:cNvSpPr/>
          <p:nvPr/>
        </p:nvSpPr>
        <p:spPr>
          <a:xfrm>
            <a:off x="325821" y="1433441"/>
            <a:ext cx="2601310" cy="608964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Request Data Collection &amp; Approvals</a:t>
            </a:r>
          </a:p>
        </p:txBody>
      </p:sp>
      <p:sp>
        <p:nvSpPr>
          <p:cNvPr id="122" name="Rectangle: Top Corners Rounded 121">
            <a:extLst>
              <a:ext uri="{FF2B5EF4-FFF2-40B4-BE49-F238E27FC236}">
                <a16:creationId xmlns:a16="http://schemas.microsoft.com/office/drawing/2014/main" xmlns="" id="{3C1F7513-E4E5-4C4E-A943-0C4F2A1C9113}"/>
              </a:ext>
            </a:extLst>
          </p:cNvPr>
          <p:cNvSpPr/>
          <p:nvPr/>
        </p:nvSpPr>
        <p:spPr>
          <a:xfrm>
            <a:off x="3016665" y="1433441"/>
            <a:ext cx="2380397" cy="608964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Request Form Submission</a:t>
            </a:r>
          </a:p>
        </p:txBody>
      </p:sp>
      <p:sp>
        <p:nvSpPr>
          <p:cNvPr id="123" name="Rectangle: Top Corners Rounded 122">
            <a:extLst>
              <a:ext uri="{FF2B5EF4-FFF2-40B4-BE49-F238E27FC236}">
                <a16:creationId xmlns:a16="http://schemas.microsoft.com/office/drawing/2014/main" xmlns="" id="{A81B26F2-91F4-47CE-96FE-E64C878D8300}"/>
              </a:ext>
            </a:extLst>
          </p:cNvPr>
          <p:cNvSpPr/>
          <p:nvPr/>
        </p:nvSpPr>
        <p:spPr>
          <a:xfrm>
            <a:off x="5486595" y="1444441"/>
            <a:ext cx="2025751" cy="608964"/>
          </a:xfrm>
          <a:prstGeom prst="round2Same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Request Transaction</a:t>
            </a:r>
          </a:p>
        </p:txBody>
      </p:sp>
      <p:sp>
        <p:nvSpPr>
          <p:cNvPr id="125" name="Rectangle: Top Corners Rounded 124">
            <a:extLst>
              <a:ext uri="{FF2B5EF4-FFF2-40B4-BE49-F238E27FC236}">
                <a16:creationId xmlns:a16="http://schemas.microsoft.com/office/drawing/2014/main" xmlns="" id="{208CD525-68B9-4384-8C70-0399E839B25E}"/>
              </a:ext>
            </a:extLst>
          </p:cNvPr>
          <p:cNvSpPr/>
          <p:nvPr/>
        </p:nvSpPr>
        <p:spPr>
          <a:xfrm>
            <a:off x="7601879" y="1454209"/>
            <a:ext cx="2923377" cy="608964"/>
          </a:xfrm>
          <a:prstGeom prst="round2Same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Request Fulfillment</a:t>
            </a:r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xmlns="" id="{FC9DB7F3-3DCD-434C-A6D6-097B3839D3BC}"/>
              </a:ext>
            </a:extLst>
          </p:cNvPr>
          <p:cNvSpPr/>
          <p:nvPr/>
        </p:nvSpPr>
        <p:spPr>
          <a:xfrm>
            <a:off x="4527642" y="3223275"/>
            <a:ext cx="1155419" cy="113622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Graphic 125" descr="Label">
            <a:extLst>
              <a:ext uri="{FF2B5EF4-FFF2-40B4-BE49-F238E27FC236}">
                <a16:creationId xmlns:a16="http://schemas.microsoft.com/office/drawing/2014/main" xmlns="" id="{534BDA7A-EE7C-4F0E-AC4B-C1A1D3BD28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434864" y="3160400"/>
            <a:ext cx="1320139" cy="1320139"/>
          </a:xfrm>
          <a:prstGeom prst="rect">
            <a:avLst/>
          </a:prstGeom>
        </p:spPr>
      </p:pic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xmlns="" id="{A583F7BA-5169-4546-9C54-E94D144FEB46}"/>
              </a:ext>
            </a:extLst>
          </p:cNvPr>
          <p:cNvCxnSpPr>
            <a:cxnSpLocks/>
            <a:stCxn id="10" idx="3"/>
            <a:endCxn id="126" idx="1"/>
          </p:cNvCxnSpPr>
          <p:nvPr/>
        </p:nvCxnSpPr>
        <p:spPr>
          <a:xfrm flipV="1">
            <a:off x="3636380" y="3820470"/>
            <a:ext cx="798484" cy="2934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Connector: Curved 224">
            <a:extLst>
              <a:ext uri="{FF2B5EF4-FFF2-40B4-BE49-F238E27FC236}">
                <a16:creationId xmlns:a16="http://schemas.microsoft.com/office/drawing/2014/main" xmlns="" id="{3620385F-BA43-47C5-831C-A70A224F16A7}"/>
              </a:ext>
            </a:extLst>
          </p:cNvPr>
          <p:cNvCxnSpPr>
            <a:stCxn id="6" idx="6"/>
            <a:endCxn id="10" idx="1"/>
          </p:cNvCxnSpPr>
          <p:nvPr/>
        </p:nvCxnSpPr>
        <p:spPr>
          <a:xfrm>
            <a:off x="1744717" y="3145218"/>
            <a:ext cx="709448" cy="678186"/>
          </a:xfrm>
          <a:prstGeom prst="curved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Arrow Connector 229">
            <a:extLst>
              <a:ext uri="{FF2B5EF4-FFF2-40B4-BE49-F238E27FC236}">
                <a16:creationId xmlns:a16="http://schemas.microsoft.com/office/drawing/2014/main" xmlns="" id="{A5D3AC0B-8F0D-41A1-87CA-349401662FC8}"/>
              </a:ext>
            </a:extLst>
          </p:cNvPr>
          <p:cNvCxnSpPr>
            <a:stCxn id="6" idx="6"/>
            <a:endCxn id="9" idx="1"/>
          </p:cNvCxnSpPr>
          <p:nvPr/>
        </p:nvCxnSpPr>
        <p:spPr>
          <a:xfrm flipV="1">
            <a:off x="1744717" y="3140001"/>
            <a:ext cx="709448" cy="521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4" name="Graphic 233" descr="Bank Check">
            <a:extLst>
              <a:ext uri="{FF2B5EF4-FFF2-40B4-BE49-F238E27FC236}">
                <a16:creationId xmlns:a16="http://schemas.microsoft.com/office/drawing/2014/main" xmlns="" id="{81120D48-4644-4571-87AC-9EECE35412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212317" y="2880969"/>
            <a:ext cx="1312939" cy="1642464"/>
          </a:xfrm>
          <a:prstGeom prst="rect">
            <a:avLst/>
          </a:prstGeom>
        </p:spPr>
      </p:pic>
      <p:sp>
        <p:nvSpPr>
          <p:cNvPr id="235" name="Arrow: Right 234">
            <a:extLst>
              <a:ext uri="{FF2B5EF4-FFF2-40B4-BE49-F238E27FC236}">
                <a16:creationId xmlns:a16="http://schemas.microsoft.com/office/drawing/2014/main" xmlns="" id="{7E652869-1236-42AC-A297-E4209D63AFF0}"/>
              </a:ext>
            </a:extLst>
          </p:cNvPr>
          <p:cNvSpPr/>
          <p:nvPr/>
        </p:nvSpPr>
        <p:spPr>
          <a:xfrm>
            <a:off x="8768114" y="3567716"/>
            <a:ext cx="509751" cy="338962"/>
          </a:xfrm>
          <a:prstGeom prst="rightArrow">
            <a:avLst/>
          </a:prstGeom>
          <a:solidFill>
            <a:srgbClr val="006FCC"/>
          </a:solidFill>
          <a:ln>
            <a:solidFill>
              <a:srgbClr val="006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Arrow: Right 235">
            <a:extLst>
              <a:ext uri="{FF2B5EF4-FFF2-40B4-BE49-F238E27FC236}">
                <a16:creationId xmlns:a16="http://schemas.microsoft.com/office/drawing/2014/main" xmlns="" id="{5AC6ED56-04A9-45BB-B7DB-59ECDCCCE4FA}"/>
              </a:ext>
            </a:extLst>
          </p:cNvPr>
          <p:cNvSpPr/>
          <p:nvPr/>
        </p:nvSpPr>
        <p:spPr>
          <a:xfrm>
            <a:off x="7273631" y="3545051"/>
            <a:ext cx="509751" cy="338962"/>
          </a:xfrm>
          <a:prstGeom prst="rightArrow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Top Corners Rounded 31">
            <a:extLst>
              <a:ext uri="{FF2B5EF4-FFF2-40B4-BE49-F238E27FC236}">
                <a16:creationId xmlns:a16="http://schemas.microsoft.com/office/drawing/2014/main" xmlns="" id="{F9D9BC14-6427-4F7E-8F07-1B7CF36C0390}"/>
              </a:ext>
            </a:extLst>
          </p:cNvPr>
          <p:cNvSpPr/>
          <p:nvPr/>
        </p:nvSpPr>
        <p:spPr>
          <a:xfrm rot="10800000">
            <a:off x="329066" y="5671815"/>
            <a:ext cx="5067996" cy="608964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: Top Corners Rounded 35">
            <a:extLst>
              <a:ext uri="{FF2B5EF4-FFF2-40B4-BE49-F238E27FC236}">
                <a16:creationId xmlns:a16="http://schemas.microsoft.com/office/drawing/2014/main" xmlns="" id="{7AE8457C-1905-47B6-91A5-CAD7F9D5BCFA}"/>
              </a:ext>
            </a:extLst>
          </p:cNvPr>
          <p:cNvSpPr/>
          <p:nvPr/>
        </p:nvSpPr>
        <p:spPr>
          <a:xfrm rot="10800000">
            <a:off x="5483348" y="5671815"/>
            <a:ext cx="2028998" cy="608964"/>
          </a:xfrm>
          <a:prstGeom prst="round2Same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13682724-2FE8-45D5-B3B7-6BF8221C2F31}"/>
              </a:ext>
            </a:extLst>
          </p:cNvPr>
          <p:cNvSpPr txBox="1"/>
          <p:nvPr/>
        </p:nvSpPr>
        <p:spPr>
          <a:xfrm>
            <a:off x="8168543" y="5786227"/>
            <a:ext cx="1928648" cy="37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3-5 Days (</a:t>
            </a:r>
            <a:r>
              <a:rPr lang="en-US" dirty="0" err="1" smtClean="0">
                <a:solidFill>
                  <a:schemeClr val="bg1"/>
                </a:solidFill>
              </a:rPr>
              <a:t>Typ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182D4312-1DC7-452D-B5E1-F173B785D319}"/>
              </a:ext>
            </a:extLst>
          </p:cNvPr>
          <p:cNvSpPr txBox="1"/>
          <p:nvPr/>
        </p:nvSpPr>
        <p:spPr>
          <a:xfrm>
            <a:off x="5525196" y="6288416"/>
            <a:ext cx="1928648" cy="37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HRPC</a:t>
            </a:r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182D4312-1DC7-452D-B5E1-F173B785D319}"/>
              </a:ext>
            </a:extLst>
          </p:cNvPr>
          <p:cNvSpPr txBox="1"/>
          <p:nvPr/>
        </p:nvSpPr>
        <p:spPr>
          <a:xfrm>
            <a:off x="8058665" y="6288416"/>
            <a:ext cx="1928648" cy="37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Path Center</a:t>
            </a:r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182D4312-1DC7-452D-B5E1-F173B785D319}"/>
              </a:ext>
            </a:extLst>
          </p:cNvPr>
          <p:cNvSpPr txBox="1"/>
          <p:nvPr/>
        </p:nvSpPr>
        <p:spPr>
          <a:xfrm>
            <a:off x="1898740" y="6288416"/>
            <a:ext cx="1928648" cy="37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Operating Units</a:t>
            </a:r>
            <a:endParaRPr lang="en-US" dirty="0"/>
          </a:p>
        </p:txBody>
      </p:sp>
      <p:sp>
        <p:nvSpPr>
          <p:cNvPr id="41" name="Rectangle: Top Corners Rounded 37">
            <a:extLst>
              <a:ext uri="{FF2B5EF4-FFF2-40B4-BE49-F238E27FC236}">
                <a16:creationId xmlns:a16="http://schemas.microsoft.com/office/drawing/2014/main" xmlns="" id="{EE691989-7BEB-49B9-9F81-399193407D2B}"/>
              </a:ext>
            </a:extLst>
          </p:cNvPr>
          <p:cNvSpPr/>
          <p:nvPr/>
        </p:nvSpPr>
        <p:spPr>
          <a:xfrm rot="10800000">
            <a:off x="7601878" y="5671815"/>
            <a:ext cx="2923377" cy="608964"/>
          </a:xfrm>
          <a:prstGeom prst="round2Same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F43B27A3-1487-4E0D-AD0F-6626EB2C523D}"/>
              </a:ext>
            </a:extLst>
          </p:cNvPr>
          <p:cNvSpPr txBox="1"/>
          <p:nvPr/>
        </p:nvSpPr>
        <p:spPr>
          <a:xfrm>
            <a:off x="1658170" y="5767687"/>
            <a:ext cx="2409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Variable on Process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182D4312-1DC7-452D-B5E1-F173B785D319}"/>
              </a:ext>
            </a:extLst>
          </p:cNvPr>
          <p:cNvSpPr txBox="1"/>
          <p:nvPr/>
        </p:nvSpPr>
        <p:spPr>
          <a:xfrm>
            <a:off x="5525196" y="5764926"/>
            <a:ext cx="1928648" cy="37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Days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13682724-2FE8-45D5-B3B7-6BF8221C2F31}"/>
              </a:ext>
            </a:extLst>
          </p:cNvPr>
          <p:cNvSpPr txBox="1"/>
          <p:nvPr/>
        </p:nvSpPr>
        <p:spPr>
          <a:xfrm>
            <a:off x="8168543" y="5757084"/>
            <a:ext cx="1928648" cy="37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3-5 Days (</a:t>
            </a:r>
            <a:r>
              <a:rPr lang="en-US" dirty="0" err="1" smtClean="0">
                <a:solidFill>
                  <a:schemeClr val="bg1"/>
                </a:solidFill>
              </a:rPr>
              <a:t>Typ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D374-BABC-3C48-87B6-ACA22E695C68}" type="datetime1">
              <a:rPr lang="en-US" smtClean="0"/>
              <a:t>10/13/17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BFSI UCPath Program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9133-E8E0-41A6-81BD-DF8A53A056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09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2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2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2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2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2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21" grpId="0" animBg="1"/>
      <p:bldP spid="122" grpId="0" animBg="1"/>
      <p:bldP spid="123" grpId="0" animBg="1"/>
      <p:bldP spid="125" grpId="0" animBg="1"/>
      <p:bldP spid="190" grpId="0" animBg="1"/>
      <p:bldP spid="235" grpId="0" animBg="1"/>
      <p:bldP spid="235" grpId="1" animBg="1"/>
      <p:bldP spid="236" grpId="0" animBg="1"/>
      <p:bldP spid="236" grpId="1" animBg="1"/>
      <p:bldP spid="32" grpId="0" animBg="1"/>
      <p:bldP spid="34" grpId="0" animBg="1"/>
      <p:bldP spid="37" grpId="0"/>
      <p:bldP spid="38" grpId="0"/>
      <p:bldP spid="40" grpId="0"/>
      <p:bldP spid="41" grpId="0" animBg="1"/>
      <p:bldP spid="42" grpId="0"/>
      <p:bldP spid="43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4">
            <a:extLst>
              <a:ext uri="{FF2B5EF4-FFF2-40B4-BE49-F238E27FC236}">
                <a16:creationId xmlns:a16="http://schemas.microsoft.com/office/drawing/2014/main" xmlns="" id="{C4AE64E1-7E28-495A-8A8E-BE8063F513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95" y="3032520"/>
            <a:ext cx="1339362" cy="13393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FF2C1F-964D-4718-BA34-BE658C18B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931" y="309433"/>
            <a:ext cx="9692640" cy="1325562"/>
          </a:xfrm>
        </p:spPr>
        <p:txBody>
          <a:bodyPr anchor="t"/>
          <a:lstStyle/>
          <a:p>
            <a:r>
              <a:rPr lang="en-US" dirty="0" smtClean="0">
                <a:latin typeface="Gill Sans MT" panose="020B0502020104020203" pitchFamily="34" charset="0"/>
              </a:rPr>
              <a:t>How Does </a:t>
            </a:r>
            <a:r>
              <a:rPr lang="en-US" dirty="0" err="1" smtClean="0">
                <a:latin typeface="Gill Sans MT" panose="020B0502020104020203" pitchFamily="34" charset="0"/>
              </a:rPr>
              <a:t>UCPath</a:t>
            </a:r>
            <a:r>
              <a:rPr lang="en-US" dirty="0" smtClean="0">
                <a:latin typeface="Gill Sans MT" panose="020B0502020104020203" pitchFamily="34" charset="0"/>
              </a:rPr>
              <a:t> Work at UC Merced?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4D1FEA0C-09D2-49DA-A3B1-76910D8E8D85}"/>
              </a:ext>
            </a:extLst>
          </p:cNvPr>
          <p:cNvSpPr/>
          <p:nvPr/>
        </p:nvSpPr>
        <p:spPr>
          <a:xfrm>
            <a:off x="488731" y="2504087"/>
            <a:ext cx="1255986" cy="1282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School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871A3EEF-FFB7-410A-B600-F231BBC49DFB}"/>
              </a:ext>
            </a:extLst>
          </p:cNvPr>
          <p:cNvSpPr/>
          <p:nvPr/>
        </p:nvSpPr>
        <p:spPr>
          <a:xfrm>
            <a:off x="488731" y="3906678"/>
            <a:ext cx="1255986" cy="1282262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Dept</a:t>
            </a:r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2250334C-1D67-4CB8-A45F-975AA795221B}"/>
              </a:ext>
            </a:extLst>
          </p:cNvPr>
          <p:cNvSpPr/>
          <p:nvPr/>
        </p:nvSpPr>
        <p:spPr>
          <a:xfrm>
            <a:off x="2454165" y="2211685"/>
            <a:ext cx="1182215" cy="5202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Business Officer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AACC7181-71C9-4BD4-A2CD-EC600EBCA10F}"/>
              </a:ext>
            </a:extLst>
          </p:cNvPr>
          <p:cNvSpPr/>
          <p:nvPr/>
        </p:nvSpPr>
        <p:spPr>
          <a:xfrm>
            <a:off x="2454165" y="2879870"/>
            <a:ext cx="1182215" cy="5202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APO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F1244EF1-431A-4D7F-B0BC-ABE3B3C05090}"/>
              </a:ext>
            </a:extLst>
          </p:cNvPr>
          <p:cNvSpPr/>
          <p:nvPr/>
        </p:nvSpPr>
        <p:spPr>
          <a:xfrm>
            <a:off x="2454165" y="3563273"/>
            <a:ext cx="1182215" cy="520262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HR </a:t>
            </a:r>
            <a:r>
              <a:rPr lang="en-US" dirty="0" err="1"/>
              <a:t>CoE</a:t>
            </a:r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2510EF76-342E-4726-AAFE-C28AF298A0DF}"/>
              </a:ext>
            </a:extLst>
          </p:cNvPr>
          <p:cNvSpPr/>
          <p:nvPr/>
        </p:nvSpPr>
        <p:spPr>
          <a:xfrm>
            <a:off x="2454165" y="4296475"/>
            <a:ext cx="1182215" cy="520262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ACT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8C310D86-EA0F-4A1B-97F0-FA85E349A548}"/>
              </a:ext>
            </a:extLst>
          </p:cNvPr>
          <p:cNvSpPr/>
          <p:nvPr/>
        </p:nvSpPr>
        <p:spPr>
          <a:xfrm>
            <a:off x="2454165" y="4969137"/>
            <a:ext cx="1182215" cy="520262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Business Officer</a:t>
            </a:r>
          </a:p>
        </p:txBody>
      </p:sp>
      <p:pic>
        <p:nvPicPr>
          <p:cNvPr id="14" name="Graphic 13" descr="Users">
            <a:extLst>
              <a:ext uri="{FF2B5EF4-FFF2-40B4-BE49-F238E27FC236}">
                <a16:creationId xmlns:a16="http://schemas.microsoft.com/office/drawing/2014/main" xmlns="" id="{AA3DB565-190D-48DF-AFE9-53FD330815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497732" y="2664358"/>
            <a:ext cx="2014614" cy="1859075"/>
          </a:xfrm>
          <a:prstGeom prst="rect">
            <a:avLst/>
          </a:prstGeom>
        </p:spPr>
      </p:pic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xmlns="" id="{8DA89AC7-51D5-4E58-A6C0-128EBE12801F}"/>
              </a:ext>
            </a:extLst>
          </p:cNvPr>
          <p:cNvCxnSpPr>
            <a:cxnSpLocks/>
            <a:stCxn id="6" idx="6"/>
            <a:endCxn id="8" idx="1"/>
          </p:cNvCxnSpPr>
          <p:nvPr/>
        </p:nvCxnSpPr>
        <p:spPr>
          <a:xfrm flipV="1">
            <a:off x="1744717" y="2471816"/>
            <a:ext cx="709448" cy="673402"/>
          </a:xfrm>
          <a:prstGeom prst="curvedConnector3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xmlns="" id="{E4B0B4BD-6123-4631-8C87-D217C79A5FC4}"/>
              </a:ext>
            </a:extLst>
          </p:cNvPr>
          <p:cNvCxnSpPr>
            <a:cxnSpLocks/>
            <a:stCxn id="11" idx="3"/>
            <a:endCxn id="190" idx="3"/>
          </p:cNvCxnSpPr>
          <p:nvPr/>
        </p:nvCxnSpPr>
        <p:spPr>
          <a:xfrm flipV="1">
            <a:off x="3636380" y="4193106"/>
            <a:ext cx="1060469" cy="363500"/>
          </a:xfrm>
          <a:prstGeom prst="curvedConnector2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xmlns="" id="{3CC67C01-E59E-4DD1-BE25-F48F97E05A88}"/>
              </a:ext>
            </a:extLst>
          </p:cNvPr>
          <p:cNvCxnSpPr>
            <a:cxnSpLocks/>
            <a:stCxn id="12" idx="3"/>
            <a:endCxn id="190" idx="4"/>
          </p:cNvCxnSpPr>
          <p:nvPr/>
        </p:nvCxnSpPr>
        <p:spPr>
          <a:xfrm flipV="1">
            <a:off x="3636380" y="4359503"/>
            <a:ext cx="1468972" cy="869765"/>
          </a:xfrm>
          <a:prstGeom prst="curvedConnector2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xmlns="" id="{F77DBAA6-FD53-4E89-A734-23E005E8A42A}"/>
              </a:ext>
            </a:extLst>
          </p:cNvPr>
          <p:cNvCxnSpPr>
            <a:cxnSpLocks/>
            <a:stCxn id="7" idx="6"/>
            <a:endCxn id="10" idx="1"/>
          </p:cNvCxnSpPr>
          <p:nvPr/>
        </p:nvCxnSpPr>
        <p:spPr>
          <a:xfrm flipV="1">
            <a:off x="1744717" y="3823404"/>
            <a:ext cx="709448" cy="724405"/>
          </a:xfrm>
          <a:prstGeom prst="curvedConnector3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Curved 38">
            <a:extLst>
              <a:ext uri="{FF2B5EF4-FFF2-40B4-BE49-F238E27FC236}">
                <a16:creationId xmlns:a16="http://schemas.microsoft.com/office/drawing/2014/main" xmlns="" id="{E7221BF1-0C6D-4944-A67D-44887B3CBF16}"/>
              </a:ext>
            </a:extLst>
          </p:cNvPr>
          <p:cNvCxnSpPr>
            <a:cxnSpLocks/>
            <a:stCxn id="7" idx="6"/>
            <a:endCxn id="12" idx="1"/>
          </p:cNvCxnSpPr>
          <p:nvPr/>
        </p:nvCxnSpPr>
        <p:spPr>
          <a:xfrm>
            <a:off x="1744717" y="4547809"/>
            <a:ext cx="709448" cy="681459"/>
          </a:xfrm>
          <a:prstGeom prst="curvedConnector3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xmlns="" id="{B7463E9D-E52C-48B8-8E8B-630810F14D6D}"/>
              </a:ext>
            </a:extLst>
          </p:cNvPr>
          <p:cNvCxnSpPr>
            <a:cxnSpLocks/>
            <a:stCxn id="8" idx="3"/>
            <a:endCxn id="190" idx="0"/>
          </p:cNvCxnSpPr>
          <p:nvPr/>
        </p:nvCxnSpPr>
        <p:spPr>
          <a:xfrm>
            <a:off x="3636380" y="2471816"/>
            <a:ext cx="1468972" cy="751459"/>
          </a:xfrm>
          <a:prstGeom prst="curvedConnector2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xmlns="" id="{DFFF598F-AAF5-4453-A0E6-1BC17C7A181C}"/>
              </a:ext>
            </a:extLst>
          </p:cNvPr>
          <p:cNvCxnSpPr>
            <a:cxnSpLocks/>
            <a:stCxn id="9" idx="3"/>
            <a:endCxn id="190" idx="1"/>
          </p:cNvCxnSpPr>
          <p:nvPr/>
        </p:nvCxnSpPr>
        <p:spPr>
          <a:xfrm>
            <a:off x="3636380" y="3140001"/>
            <a:ext cx="1060469" cy="249671"/>
          </a:xfrm>
          <a:prstGeom prst="curvedConnector2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xmlns="" id="{FB0B6FF1-052F-480A-964B-6242F984B107}"/>
              </a:ext>
            </a:extLst>
          </p:cNvPr>
          <p:cNvCxnSpPr>
            <a:cxnSpLocks/>
            <a:stCxn id="7" idx="6"/>
            <a:endCxn id="11" idx="1"/>
          </p:cNvCxnSpPr>
          <p:nvPr/>
        </p:nvCxnSpPr>
        <p:spPr>
          <a:xfrm>
            <a:off x="1744717" y="4547809"/>
            <a:ext cx="709448" cy="8797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ctangle: Top Corners Rounded 120">
            <a:extLst>
              <a:ext uri="{FF2B5EF4-FFF2-40B4-BE49-F238E27FC236}">
                <a16:creationId xmlns:a16="http://schemas.microsoft.com/office/drawing/2014/main" xmlns="" id="{186F775D-42F8-4DBB-B899-05783F9449DE}"/>
              </a:ext>
            </a:extLst>
          </p:cNvPr>
          <p:cNvSpPr/>
          <p:nvPr/>
        </p:nvSpPr>
        <p:spPr>
          <a:xfrm>
            <a:off x="325821" y="1433441"/>
            <a:ext cx="2601310" cy="608964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Request Data Collection &amp; Approvals</a:t>
            </a:r>
          </a:p>
        </p:txBody>
      </p:sp>
      <p:sp>
        <p:nvSpPr>
          <p:cNvPr id="122" name="Rectangle: Top Corners Rounded 121">
            <a:extLst>
              <a:ext uri="{FF2B5EF4-FFF2-40B4-BE49-F238E27FC236}">
                <a16:creationId xmlns:a16="http://schemas.microsoft.com/office/drawing/2014/main" xmlns="" id="{3C1F7513-E4E5-4C4E-A943-0C4F2A1C9113}"/>
              </a:ext>
            </a:extLst>
          </p:cNvPr>
          <p:cNvSpPr/>
          <p:nvPr/>
        </p:nvSpPr>
        <p:spPr>
          <a:xfrm>
            <a:off x="3016665" y="1433441"/>
            <a:ext cx="2380397" cy="608964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Request Form Submission</a:t>
            </a:r>
          </a:p>
        </p:txBody>
      </p:sp>
      <p:sp>
        <p:nvSpPr>
          <p:cNvPr id="123" name="Rectangle: Top Corners Rounded 122">
            <a:extLst>
              <a:ext uri="{FF2B5EF4-FFF2-40B4-BE49-F238E27FC236}">
                <a16:creationId xmlns:a16="http://schemas.microsoft.com/office/drawing/2014/main" xmlns="" id="{A81B26F2-91F4-47CE-96FE-E64C878D8300}"/>
              </a:ext>
            </a:extLst>
          </p:cNvPr>
          <p:cNvSpPr/>
          <p:nvPr/>
        </p:nvSpPr>
        <p:spPr>
          <a:xfrm>
            <a:off x="5486595" y="1444441"/>
            <a:ext cx="2025751" cy="608964"/>
          </a:xfrm>
          <a:prstGeom prst="round2Same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Request Transaction</a:t>
            </a:r>
          </a:p>
        </p:txBody>
      </p:sp>
      <p:sp>
        <p:nvSpPr>
          <p:cNvPr id="125" name="Rectangle: Top Corners Rounded 124">
            <a:extLst>
              <a:ext uri="{FF2B5EF4-FFF2-40B4-BE49-F238E27FC236}">
                <a16:creationId xmlns:a16="http://schemas.microsoft.com/office/drawing/2014/main" xmlns="" id="{208CD525-68B9-4384-8C70-0399E839B25E}"/>
              </a:ext>
            </a:extLst>
          </p:cNvPr>
          <p:cNvSpPr/>
          <p:nvPr/>
        </p:nvSpPr>
        <p:spPr>
          <a:xfrm>
            <a:off x="7601879" y="1454209"/>
            <a:ext cx="2923377" cy="608964"/>
          </a:xfrm>
          <a:prstGeom prst="round2Same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Request Fulfillment</a:t>
            </a:r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xmlns="" id="{FC9DB7F3-3DCD-434C-A6D6-097B3839D3BC}"/>
              </a:ext>
            </a:extLst>
          </p:cNvPr>
          <p:cNvSpPr/>
          <p:nvPr/>
        </p:nvSpPr>
        <p:spPr>
          <a:xfrm>
            <a:off x="4527642" y="3223275"/>
            <a:ext cx="1155419" cy="113622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Graphic 125" descr="Label">
            <a:extLst>
              <a:ext uri="{FF2B5EF4-FFF2-40B4-BE49-F238E27FC236}">
                <a16:creationId xmlns:a16="http://schemas.microsoft.com/office/drawing/2014/main" xmlns="" id="{534BDA7A-EE7C-4F0E-AC4B-C1A1D3BD28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434864" y="3160400"/>
            <a:ext cx="1320139" cy="1320139"/>
          </a:xfrm>
          <a:prstGeom prst="rect">
            <a:avLst/>
          </a:prstGeom>
        </p:spPr>
      </p:pic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xmlns="" id="{A583F7BA-5169-4546-9C54-E94D144FEB46}"/>
              </a:ext>
            </a:extLst>
          </p:cNvPr>
          <p:cNvCxnSpPr>
            <a:cxnSpLocks/>
            <a:stCxn id="10" idx="3"/>
            <a:endCxn id="126" idx="1"/>
          </p:cNvCxnSpPr>
          <p:nvPr/>
        </p:nvCxnSpPr>
        <p:spPr>
          <a:xfrm flipV="1">
            <a:off x="3636380" y="3820470"/>
            <a:ext cx="798484" cy="2934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Connector: Curved 224">
            <a:extLst>
              <a:ext uri="{FF2B5EF4-FFF2-40B4-BE49-F238E27FC236}">
                <a16:creationId xmlns:a16="http://schemas.microsoft.com/office/drawing/2014/main" xmlns="" id="{3620385F-BA43-47C5-831C-A70A224F16A7}"/>
              </a:ext>
            </a:extLst>
          </p:cNvPr>
          <p:cNvCxnSpPr>
            <a:stCxn id="6" idx="6"/>
            <a:endCxn id="10" idx="1"/>
          </p:cNvCxnSpPr>
          <p:nvPr/>
        </p:nvCxnSpPr>
        <p:spPr>
          <a:xfrm>
            <a:off x="1744717" y="3145218"/>
            <a:ext cx="709448" cy="678186"/>
          </a:xfrm>
          <a:prstGeom prst="curved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Arrow Connector 229">
            <a:extLst>
              <a:ext uri="{FF2B5EF4-FFF2-40B4-BE49-F238E27FC236}">
                <a16:creationId xmlns:a16="http://schemas.microsoft.com/office/drawing/2014/main" xmlns="" id="{A5D3AC0B-8F0D-41A1-87CA-349401662FC8}"/>
              </a:ext>
            </a:extLst>
          </p:cNvPr>
          <p:cNvCxnSpPr>
            <a:stCxn id="6" idx="6"/>
            <a:endCxn id="9" idx="1"/>
          </p:cNvCxnSpPr>
          <p:nvPr/>
        </p:nvCxnSpPr>
        <p:spPr>
          <a:xfrm flipV="1">
            <a:off x="1744717" y="3140001"/>
            <a:ext cx="709448" cy="521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4" name="Graphic 233" descr="Bank Check">
            <a:extLst>
              <a:ext uri="{FF2B5EF4-FFF2-40B4-BE49-F238E27FC236}">
                <a16:creationId xmlns:a16="http://schemas.microsoft.com/office/drawing/2014/main" xmlns="" id="{81120D48-4644-4571-87AC-9EECE35412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212317" y="2880969"/>
            <a:ext cx="1312939" cy="1642464"/>
          </a:xfrm>
          <a:prstGeom prst="rect">
            <a:avLst/>
          </a:prstGeom>
        </p:spPr>
      </p:pic>
      <p:sp>
        <p:nvSpPr>
          <p:cNvPr id="235" name="Arrow: Right 234">
            <a:extLst>
              <a:ext uri="{FF2B5EF4-FFF2-40B4-BE49-F238E27FC236}">
                <a16:creationId xmlns:a16="http://schemas.microsoft.com/office/drawing/2014/main" xmlns="" id="{7E652869-1236-42AC-A297-E4209D63AFF0}"/>
              </a:ext>
            </a:extLst>
          </p:cNvPr>
          <p:cNvSpPr/>
          <p:nvPr/>
        </p:nvSpPr>
        <p:spPr>
          <a:xfrm>
            <a:off x="8768114" y="3567716"/>
            <a:ext cx="509751" cy="338962"/>
          </a:xfrm>
          <a:prstGeom prst="rightArrow">
            <a:avLst/>
          </a:prstGeom>
          <a:solidFill>
            <a:srgbClr val="006FCC"/>
          </a:solidFill>
          <a:ln>
            <a:solidFill>
              <a:srgbClr val="006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Arrow: Right 235">
            <a:extLst>
              <a:ext uri="{FF2B5EF4-FFF2-40B4-BE49-F238E27FC236}">
                <a16:creationId xmlns:a16="http://schemas.microsoft.com/office/drawing/2014/main" xmlns="" id="{5AC6ED56-04A9-45BB-B7DB-59ECDCCCE4FA}"/>
              </a:ext>
            </a:extLst>
          </p:cNvPr>
          <p:cNvSpPr/>
          <p:nvPr/>
        </p:nvSpPr>
        <p:spPr>
          <a:xfrm>
            <a:off x="7273631" y="3545051"/>
            <a:ext cx="509751" cy="338962"/>
          </a:xfrm>
          <a:prstGeom prst="rightArrow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Top Corners Rounded 31">
            <a:extLst>
              <a:ext uri="{FF2B5EF4-FFF2-40B4-BE49-F238E27FC236}">
                <a16:creationId xmlns:a16="http://schemas.microsoft.com/office/drawing/2014/main" xmlns="" id="{F9D9BC14-6427-4F7E-8F07-1B7CF36C0390}"/>
              </a:ext>
            </a:extLst>
          </p:cNvPr>
          <p:cNvSpPr/>
          <p:nvPr/>
        </p:nvSpPr>
        <p:spPr>
          <a:xfrm rot="10800000">
            <a:off x="329066" y="5671815"/>
            <a:ext cx="5067996" cy="608964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: Top Corners Rounded 35">
            <a:extLst>
              <a:ext uri="{FF2B5EF4-FFF2-40B4-BE49-F238E27FC236}">
                <a16:creationId xmlns:a16="http://schemas.microsoft.com/office/drawing/2014/main" xmlns="" id="{7AE8457C-1905-47B6-91A5-CAD7F9D5BCFA}"/>
              </a:ext>
            </a:extLst>
          </p:cNvPr>
          <p:cNvSpPr/>
          <p:nvPr/>
        </p:nvSpPr>
        <p:spPr>
          <a:xfrm rot="10800000">
            <a:off x="5483348" y="5671815"/>
            <a:ext cx="2028998" cy="608964"/>
          </a:xfrm>
          <a:prstGeom prst="round2Same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13682724-2FE8-45D5-B3B7-6BF8221C2F31}"/>
              </a:ext>
            </a:extLst>
          </p:cNvPr>
          <p:cNvSpPr txBox="1"/>
          <p:nvPr/>
        </p:nvSpPr>
        <p:spPr>
          <a:xfrm>
            <a:off x="8168543" y="5786227"/>
            <a:ext cx="1928648" cy="37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3-5 Days (</a:t>
            </a:r>
            <a:r>
              <a:rPr lang="en-US" dirty="0" err="1" smtClean="0">
                <a:solidFill>
                  <a:schemeClr val="bg1"/>
                </a:solidFill>
              </a:rPr>
              <a:t>Typ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182D4312-1DC7-452D-B5E1-F173B785D319}"/>
              </a:ext>
            </a:extLst>
          </p:cNvPr>
          <p:cNvSpPr txBox="1"/>
          <p:nvPr/>
        </p:nvSpPr>
        <p:spPr>
          <a:xfrm>
            <a:off x="5525196" y="6288416"/>
            <a:ext cx="1928648" cy="37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OnBase</a:t>
            </a:r>
            <a:r>
              <a:rPr lang="en-US" dirty="0" smtClean="0"/>
              <a:t> Forms</a:t>
            </a:r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182D4312-1DC7-452D-B5E1-F173B785D319}"/>
              </a:ext>
            </a:extLst>
          </p:cNvPr>
          <p:cNvSpPr txBox="1"/>
          <p:nvPr/>
        </p:nvSpPr>
        <p:spPr>
          <a:xfrm>
            <a:off x="8058665" y="6288416"/>
            <a:ext cx="1928648" cy="37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UCPath</a:t>
            </a:r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182D4312-1DC7-452D-B5E1-F173B785D319}"/>
              </a:ext>
            </a:extLst>
          </p:cNvPr>
          <p:cNvSpPr txBox="1"/>
          <p:nvPr/>
        </p:nvSpPr>
        <p:spPr>
          <a:xfrm>
            <a:off x="1133856" y="6278530"/>
            <a:ext cx="3971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OnBase</a:t>
            </a:r>
            <a:r>
              <a:rPr lang="en-US" dirty="0" smtClean="0"/>
              <a:t> Automated Workflow</a:t>
            </a:r>
            <a:endParaRPr lang="en-US" dirty="0"/>
          </a:p>
        </p:txBody>
      </p:sp>
      <p:sp>
        <p:nvSpPr>
          <p:cNvPr id="41" name="Rectangle: Top Corners Rounded 37">
            <a:extLst>
              <a:ext uri="{FF2B5EF4-FFF2-40B4-BE49-F238E27FC236}">
                <a16:creationId xmlns:a16="http://schemas.microsoft.com/office/drawing/2014/main" xmlns="" id="{EE691989-7BEB-49B9-9F81-399193407D2B}"/>
              </a:ext>
            </a:extLst>
          </p:cNvPr>
          <p:cNvSpPr/>
          <p:nvPr/>
        </p:nvSpPr>
        <p:spPr>
          <a:xfrm rot="10800000">
            <a:off x="7601878" y="5671815"/>
            <a:ext cx="2923377" cy="608964"/>
          </a:xfrm>
          <a:prstGeom prst="round2Same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F43B27A3-1487-4E0D-AD0F-6626EB2C523D}"/>
              </a:ext>
            </a:extLst>
          </p:cNvPr>
          <p:cNvSpPr txBox="1"/>
          <p:nvPr/>
        </p:nvSpPr>
        <p:spPr>
          <a:xfrm>
            <a:off x="1658170" y="5767687"/>
            <a:ext cx="2409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Spring Semester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182D4312-1DC7-452D-B5E1-F173B785D319}"/>
              </a:ext>
            </a:extLst>
          </p:cNvPr>
          <p:cNvSpPr txBox="1"/>
          <p:nvPr/>
        </p:nvSpPr>
        <p:spPr>
          <a:xfrm>
            <a:off x="5525196" y="5764926"/>
            <a:ext cx="1928648" cy="37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12/6 Launch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13682724-2FE8-45D5-B3B7-6BF8221C2F31}"/>
              </a:ext>
            </a:extLst>
          </p:cNvPr>
          <p:cNvSpPr txBox="1"/>
          <p:nvPr/>
        </p:nvSpPr>
        <p:spPr>
          <a:xfrm>
            <a:off x="8168543" y="5757084"/>
            <a:ext cx="1928648" cy="37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12/6 Launch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081F-0C88-EC4C-9020-F9D2C5755A92}" type="datetime1">
              <a:rPr lang="en-US" smtClean="0"/>
              <a:t>10/13/17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BFSI UCPath Program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9133-E8E0-41A6-81BD-DF8A53A0567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67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iJTdGFuZGFyZCIsIklzVGVtcGxhdGUiOmZhbHNlLCJWZXJzaW9uIjp7IiRpZCI6IjIiLCJWZXJzaW9uIjoiMy4xLjAiLCJPcmlnaW5hbEFzc2VtYmx5VmVyc2lvbiI6IjMuMDkuMDUuMDAiLCJFZGl0aW9uIjoiUGx1cyIsIklzUGx1c0VkaXRpb24iOnRydWV9LCJFZmZlY3QiOjEsIlN0eWxlIjp7IiRpZCI6IjMiLCJUaW1lYmFuZFN0eWxlIjp7IiRpZCI6IjQiLCJTY2FsZU1hcmtpbmciOjAsIlNoYXBlIjowLCJTaGFwZVN0eWxlIjp7IiRpZCI6IjUiLCJNYXJnaW4iOnsiJGlkIjoiNiIsIlRvcCI6MCwiTGVmdCI6MTIsIlJpZ2h0IjoxMiwiQm90dG9tIjowfSwiUGFkZGluZyI6eyIkaWQiOiI3IiwiVG9wIjo1LCJMZWZ0IjowLCJSaWdodCI6MCwiQm90dG9tIjo1fSwiQmFja2dyb3VuZCI6eyIkaWQiOiI4IiwiQ29sb3IiOnsiJGlkIjoiOSIsIkEiOjI1NSwiUiI6NjgsIkciOjg0LCJCIjoxMDZ9fSwiSXNWaXNpYmxlIjp0cnVlLCJXaWR0aCI6ODU4LjAsIkhlaWdodCI6MzAuMCwiQm9yZGVyU3R5bGUiOnsiJGlkIjoiMTAiLCJMaW5lQ29sb3IiOnsiJGlkIjoiMTEiLCIkdHlwZSI6Ik5MUkUuQ29tbW9uLkRvbS5Tb2xpZENvbG9yQnJ1c2gsIE5MUkUuQ29tbW9uIiwiQ29sb3IiOnsiJGlkIjoiMTIiLCJBIjoyNTUsIlIiOjI1NSwiRyI6MCwiQiI6MH19LCJMaW5lV2VpZ2h0IjowLjAsIkxpbmVUeXBlIjowLCJQYXJlbnRTdHlsZSI6bnVsbH0sIlBhcmVudFN0eWxlIjpudWxsfSwiUmlnaHRFbmRDYXBzU3R5bGUiOnsiJGlkIjoiMTMiLCJGb250U2V0dGluZ3MiOnsiJGlkIjoiMTQiLCJGb250U2l6ZSI6MTgsIkZvbnROYW1lIjoiR2lsbCBTYW5zIE1UIiwiSXNCb2xkIjp0cnVlLCJJc0l0YWxpYyI6ZmFsc2UsIklzVW5kZXJsaW5lZCI6ZmFsc2UsIlBhcmVudFN0eWxlIjpudWxsfSwiQXV0b1NpemUiOjAsIkZvcmVncm91bmQiOnsiJGlkIjoiMTUiLCJDb2xvciI6eyIkaWQiOiIxNiIsIkEiOjI1NSwiUiI6MTYyLCJHIjoxNDQsIkIiOjk3fX0sIk1heFdpZHRoIjoiSW5maW5pdHkiLCJNYXhIZWlnaHQiOiJJbmZpbml0eSIsIlNtYXJ0Rm9yZWdyb3VuZElzQWN0aXZlIjpmYWxzZSwiSG9yaXpvbnRhbEFsaWdubWVudCI6MCwiVmVydGljYWxBbGlnbm1lbnQiOjAsIlNtYXJ0Rm9yZWdyb3VuZCI6bnVsbCwiTWFyZ2luIjp7IiRpZCI6IjE3IiwiVG9wIjowLCJMZWZ0IjowLCJSaWdodCI6MjUsIkJvdHRvbSI6MH0sIlBhZGRpbmciOnsiJGlkIjoiMTgiLCJUb3AiOjAsIkxlZnQiOjAsIlJpZ2h0IjowLCJCb3R0b20iOjB9LCJCYWNrZ3JvdW5kIjp7IiRpZCI6IjE5IiwiQ29sb3IiOnsiJGlkIjoiMjAiLCJBIjowLCJSIjowLCJHIjowLCJCIjowfX0sIklzVmlzaWJsZSI6dHJ1ZSwiV2lkdGgiOjAuMCwiSGVpZ2h0IjowLjAsIkJvcmRlclN0eWxlIjpudWxsLCJQYXJlbnRTdHlsZSI6bnVsbH0sIkxlZnRFbmRDYXBzU3R5bGUiOnsiJGlkIjoiMjEiLCJGb250U2V0dGluZ3MiOnsiJGlkIjoiMjIiLCJGb250U2l6ZSI6MTgsIkZvbnROYW1lIjoiR2lsbCBTYW5zIE1UIiwiSXNCb2xkIjp0cnVlLCJJc0l0YWxpYyI6ZmFsc2UsIklzVW5kZXJsaW5lZCI6ZmFsc2UsIlBhcmVudFN0eWxlIjpudWxsfSwiQXV0b1NpemUiOjAsIkZvcmVncm91bmQiOnsiJGlkIjoiMjMiLCJDb2xvciI6eyIkaWQiOiIyNCIsIkEiOjI1NSwiUiI6MTYyLCJHIjoxNDQsIkIiOjk3fX0sIk1heFdpZHRoIjoiSW5maW5pdHkiLCJNYXhIZWlnaHQiOiJJbmZpbml0eSIsIlNtYXJ0Rm9yZWdyb3VuZElzQWN0aXZlIjpmYWxzZSwiSG9yaXpvbnRhbEFsaWdubWVudCI6MCwiVmVydGljYWxBbGlnbm1lbnQiOjAsIlNtYXJ0Rm9yZWdyb3VuZCI6bnVsbCwiTWFyZ2luIjp7IiRpZCI6IjI1IiwiVG9wIjowLCJMZWZ0IjoyNSwiUmlnaHQiOjAsIkJvdHRvbSI6MH0sIlBhZGRpbmciOnsiJGlkIjoiMjYiLCJUb3AiOjAsIkxlZnQiOjAsIlJpZ2h0IjowLCJCb3R0b20iOjB9LCJCYWNrZ3JvdW5kIjp7IiRpZCI6IjI3IiwiQ29sb3IiOnsiJHJlZiI6IjIwIn19LCJJc1Zpc2libGUiOnRydWUsIldpZHRoIjowLjAsIkhlaWdodCI6MC4wLCJCb3JkZXJTdHlsZSI6bnVsbCwiUGFyZW50U3R5bGUiOm51bGx9LCJUb2RheVRleHRTdHlsZSI6eyIkaWQiOiIyOCIsIkZvbnRTZXR0aW5ncyI6eyIkaWQiOiIyOSIsIkZvbnRTaXplIjoxMiwiRm9udE5hbWUiOiJHaWxsIFNhbnMgTVQiLCJJc0JvbGQiOmZhbHNlLCJJc0l0YWxpYyI6ZmFsc2UsIklzVW5kZXJsaW5lZCI6ZmFsc2UsIlBhcmVudFN0eWxlIjpudWxsfSwiQXV0b1NpemUiOjAsIkZvcmVncm91bmQiOnsiJGlkIjoiMzAiLCJDb2xvciI6eyIkaWQiOiIzMSIsIkEiOjI1NSwiUiI6OTEsIkciOjkxLCJCIjo5MX19LCJNYXhXaWR0aCI6MjAwLjAsIk1heEhlaWdodCI6IkluZmluaXR5IiwiU21hcnRGb3JlZ3JvdW5kSXNBY3RpdmUiOmZhbHNlLCJIb3Jpem9udGFsQWxpZ25tZW50IjowLCJWZXJ0aWNhbEFsaWdubWVudCI6MCwiU21hcnRGb3JlZ3JvdW5kIjpudWxsLCJNYXJnaW4iOnsiJGlkIjoiMzIiLCJUb3AiOjAsIkxlZnQiOjAsIlJpZ2h0IjowLCJCb3R0b20iOjB9LCJQYWRkaW5nIjp7IiRpZCI6IjMzIiwiVG9wIjowLCJMZWZ0IjowLCJSaWdodCI6MCwiQm90dG9tIjowfSwiQmFja2dyb3VuZCI6eyIkaWQiOiIzNCIsIkNvbG9yIjp7IiRyZWYiOiIyMCJ9fSwiSXNWaXNpYmxlIjp0cnVlLCJXaWR0aCI6MC4wLCJIZWlnaHQiOjAuMCwiQm9yZGVyU3R5bGUiOm51bGwsIlBhcmVudFN0eWxlIjpudWxsfSwiVG9kYXlNYXJrZXJTdHlsZSI6eyIkaWQiOiIzNSIsIk1hcmdpbiI6eyIkaWQiOiIzNiIsIlRvcCI6MCwiTGVmdCI6MCwiUmlnaHQiOjAsIkJvdHRvbSI6MH0sIlBhZGRpbmciOnsiJGlkIjoiMzciLCJUb3AiOjAsIkxlZnQiOjAsIlJpZ2h0IjowLCJCb3R0b20iOjB9LCJCYWNrZ3JvdW5kIjp7IiRpZCI6IjM4IiwiQ29sb3IiOnsiJGlkIjoiMzkiLCJBIjoyNTUsIlIiOjI1NSwiRyI6MCwiQiI6MH19LCJJc1Zpc2libGUiOnRydWUsIldpZHRoIjowLjAsIkhlaWdodCI6MC4wLCJCb3JkZXJTdHlsZSI6bnVsbCwiUGFyZW50U3R5bGUiOm51bGx9LCJTY2FsZVN0eWxlIjp7IiRpZCI6IjQwIiwiU2hvd1NlZ21lbnRTZXBhcmF0b3JzIjp0cnVlLCJTZWdtZW50U2VwYXJhdG9yT3BhY2l0eSI6MzAsIkZvbnRTZXR0aW5ncyI6eyIkaWQiOiI0MSIsIkZvbnRTaXplIjoxMiwiRm9udE5hbWUiOiJHaWxsIFNhbnMgTVQiLCJJc0JvbGQiOmZhbHNlLCJJc0l0YWxpYyI6ZmFsc2UsIklzVW5kZXJsaW5lZCI6ZmFsc2UsIlBhcmVudFN0eWxlIjpudWxsfSwiQXV0b1NpemUiOjAsIkZvcmVncm91bmQiOnsiJGlkIjoiNDIiLCJDb2xvciI6eyIkaWQiOiI0MyIsIkEiOjI1NSwiUiI6MjQ4LCJHIjoyNDUsIkIiOjIzNn19LCJNYXhXaWR0aCI6MjAwLjAsIk1heEhlaWdodCI6IkluZmluaXR5IiwiU21hcnRGb3JlZ3JvdW5kSXNBY3RpdmUiOmZhbHNlLCJIb3Jpem9udGFsQWxpZ25tZW50IjowLCJWZXJ0aWNhbEFsaWdubWVudCI6MSwiU21hcnRGb3JlZ3JvdW5kIjpudWxsLCJNYXJnaW4iOnsiJGlkIjoiNDQiLCJUb3AiOjAsIkxlZnQiOjUsIlJpZ2h0IjowLCJCb3R0b20iOjB9LCJQYWRkaW5nIjp7IiRpZCI6IjQ1IiwiVG9wIjowLCJMZWZ0IjowLCJSaWdodCI6MCwiQm90dG9tIjowfSwiQmFja2dyb3VuZCI6eyIkaWQiOiI0NiIsIkNvbG9yIjp7IiRyZWYiOiIyMCJ9fSwiSXNWaXNpYmxlIjp0cnVlLCJXaWR0aCI6MC4wLCJIZWlnaHQiOjAuMCwiQm9yZGVyU3R5bGUiOm51bGwsIlBhcmVudFN0eWxlIjpudWxsfSwiRWxhcHNlZFRpbWVCYWNrZ3JvdW5kIjp7IiRpZCI6IjQ3IiwiQ29sb3IiOnsiJGlkIjoiNDgiLCJBIjoxOTEsIlIiOjI1NSwiRyI6MCwiQiI6MH19LCJBcHBlbmRZZWFyT25ZZWFyQ2hhbmdlIjp0cnVlLCJFbGFwc2VkVGltZUZvcm1hdCI6MiwiVG9kYXlNYXJrZXJQb3NpdGlvbiI6MywiUXVpY2tQb3NpdGlvbiI6MywiQWJzb2x1dGVQb3NpdGlvbiI6NjcuMCwiTWFyZ2luIjp7IiRpZCI6IjQ5IiwiVG9wIjowLCJMZWZ0IjoxMCwiUmlnaHQiOjEwLCJCb3R0b20iOjB9LCJQYWRkaW5nIjp7IiRpZCI6IjUwIiwiVG9wIjowLCJMZWZ0IjowLCJSaWdodCI6MCwiQm90dG9tIjowfSwiQmFja2dyb3VuZCI6eyIkaWQiOiI1MSIsIkNvbG9yIjp7IiRpZCI6IjUyIiwiQSI6MjU1LCJSIjozMSwiRyI6NzMsIkIiOjEyNX19LCJJc1Zpc2libGUiOnRydWUsIldpZHRoIjowLjAsIkhlaWdodCI6MC4wLCJCb3JkZXJTdHlsZSI6bnVsbCwiUGFyZW50U3R5bGUiOm51bGx9LCJEZWZhdWx0TWlsZXN0b25lU3R5bGUiOnsiJGlkIjoiNTMiLCJTaGFwZSI6MCwiQ29ubmVjdG9yTWFyZ2luIjp7IiRpZCI6IjU0IiwiVG9wIjowLCJMZWZ0IjoyLCJSaWdodCI6MiwiQm90dG9tIjowfSwiQ29ubmVjdG9yU3R5bGUiOnsiJGlkIjoiNTUiLCJMaW5lQ29sb3IiOnsiJGlkIjoiNTYiLCIkdHlwZSI6Ik5MUkUuQ29tbW9uLkRvbS5Tb2xpZENvbG9yQnJ1c2gsIE5MUkUuQ29tbW9uIiwiQ29sb3IiOnsiJGlkIjoiNTciLCJBIjoyNTUsIlIiOjMxLCJHIjo3MywiQiI6MTI2fX0sIkxpbmVXZWlnaHQiOjEuMCwiTGluZVR5cGUiOjAsIlBhcmVudFN0eWxlIjpudWxsfSwiSXNCZWxvd1RpbWViYW5kIjpmYWxzZSwiSGlkZURhdGUiOmZhbHNlLCJTaGFwZVNpemUiOjEsIlNwYWNpbmciOjE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guMCwiSGVpZ2h0IjoyMC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xLCJGb250TmFtZSI6IkNhbGlicmkiLCJJc0JvbGQiOnRydWUsIklzSXRhbGljIjpmYWxzZSwiSXNVbmRlcmxpbmVkIjpmYWxzZSwiUGFyZW50U3R5bGUiOm51bGx9LCJBdXRvU2l6ZSI6MCwiRm9yZWdyb3VuZCI6eyIkaWQiOiI2NyIsIkNvbG9yIjp7IiRpZCI6IjY4IiwiQSI6MjU1LCJSIjo5MSwiRyI6OTEsIkIiOjkxfX0sIk1heFdpZHRoIjoyMDAuMCwiTWF4SGVpZ2h0IjoiSW5maW5pdHkiLCJTbWFydEZvcmVncm91bmRJc0FjdGl2ZSI6ZmFsc2UsIkhvcml6b250YWxBbGlnbm1lbnQiOjEsIlZlcnRpY2FsQWxpZ25tZW50IjowLCJTbWFydEZvcmVncm91bmQiOm51bGwsIk1hcmdpbiI6eyIkaWQiOiI2OSIsIlRvcCI6MCwiTGVmdCI6MCwiUmlnaHQiOjAsIkJvdHRvbSI6MH0sIlBhZGRpbmciOnsiJGlkIjoiNzAiLCJUb3AiOjAsIkxlZnQiOjAsIlJpZ2h0IjowLCJCb3R0b20iOjB9LCJCYWNrZ3JvdW5kIjp7IiRpZCI6IjcxIiwiQ29sb3IiOnsiJHJlZiI6IjIwIn19LCJJc1Zpc2libGUiOnRydWUsIldpZHRoIjowLjAsIkhlaWdodCI6MC4wLCJCb3JkZXJTdHlsZSI6bnVsbCwiUGFyZW50U3R5bGUiOm51bGx9LCJEYXRlU3R5bGUiOnsiJGlkIjoiNzIiLCJGb250U2V0dGluZ3MiOnsiJGlkIjoiNzMiLCJGb250U2l6ZSI6MTAsIkZvbnROYW1lIjoiQ2FsaWJyaSIsIklzQm9sZCI6ZmFsc2UsIklzSXRhbGljIjpmYWxzZSwiSXNVbmRlcmxpbmVkIjpmYWxzZSwiUGFyZW50U3R5bGUiOm51bGx9LCJBdXRvU2l6ZSI6MCwiRm9yZWdyb3VuZCI6eyIkaWQiOiI3NCIsIkNvbG9yIjp7IiRpZCI6Ijc1IiwiQSI6MjU1LCJSIjo5MSwiRyI6OTEsIkIiOjkxfX0sIk1heFdpZHRoIjoyMDAuMCwiTWF4SGVpZ2h0IjoiSW5maW5pdHkiLCJTbWFydEZvcmVncm91bmRJc0FjdGl2ZSI6ZmFsc2UsIkhvcml6b250YWxBbGlnbm1lbnQiOjAsIlZlcnRpY2FsQWxpZ25tZW50IjowLCJTbWFydEZvcmVncm91bmQiOm51bGwsIk1hcmdpbiI6eyIkaWQiOiI3NiIsIlRvcCI6MCwiTGVmdCI6MCwiUmlnaHQiOjAsIkJvdHRvbSI6MH0sIlBhZGRpbmciOnsiJGlkIjoiNzciLCJUb3AiOjAsIkxlZnQiOjAsIlJpZ2h0IjowLCJCb3R0b20iOjB9LCJCYWNrZ3JvdW5kIjp7IiRpZCI6Ijc4IiwiQ29sb3IiOnsiJHJlZiI6IjIwIn19LCJJc1Zpc2libGUiOnRydWUsIldpZHRoIjowLjAsIkhlaWdodCI6MC4wLCJCb3JkZXJTdHlsZSI6bnVsbCwiUGFyZW50U3R5bGUiOm51bGx9LCJEYXRlRm9ybWF0Ijp7IiRpZCI6Ijc5IiwiRm9ybWF0U3RyaW5nIjoiTU1NIGQ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RGVmYXVsdFRhc2tTdHlsZSI6eyIkaWQiOiI4MCIsIlNoYXBlIjowLCJTaGFwZVRoaWNrbmVzcyI6MSwiRHVyYXRpb25Gb3JtYXQiOjAsIkluY2x1ZGVOb25Xb3JraW5nRGF5c0luRHVyYXRpb24iOnRydWUsIlBlcmNlbnRhZ2VDb21wbGV0ZVN0eWxlIjp7IiRpZCI6IjgxIiwiRm9udFNldHRpbmdzIjp7IiRpZCI6IjgyIiwiRm9udFNpemUiOjEwLCJGb250TmFtZSI6IkNhbGlicmkiLCJJc0JvbGQiOmZhbHNlLCJJc0l0YWxpYyI6ZmFsc2UsIklzVW5kZXJsaW5lZCI6ZmFsc2UsIlBhcmVudFN0eWxlIjpudWxsfSwiQXV0b1NpemUiOjAsIkZvcmVncm91bmQiOnsiJGlkIjoiODMiLCJDb2xvciI6eyIkaWQiOiI4NCIsIkEiOjI1NSwiUiI6MjM3LCJHIjoxMjUsIkIiOjQ5fX0sIk1heFdpZHRoIjoyMDAuMCwiTWF4SGVpZ2h0IjoiSW5maW5pdHkiLCJTbWFydEZvcmVncm91bmRJc0FjdGl2ZSI6ZmFsc2UsIkhvcml6b250YWxBbGlnbm1lbnQiOjAsIlZlcnRpY2FsQWxpZ25tZW50IjowLCJTbWFydEZvcmVncm91bmQiOm51bGwsIk1hcmdpbiI6eyIkaWQiOiI4NSIsIlRvcCI6MCwiTGVmdCI6MCwiUmlnaHQiOjAsIkJvdHRvbSI6MH0sIlBhZGRpbmciOnsiJGlkIjoiODYiLCJUb3AiOjAsIkxlZnQiOjAsIlJpZ2h0IjowLCJCb3R0b20iOjB9LCJCYWNrZ3JvdW5kIjp7IiRpZCI6Ijg3IiwiQ29sb3IiOnsiJHJlZiI6IjIwIn19LCJJc1Zpc2libGUiOnRydWUsIldpZHRoIjowLjAsIkhlaWdodCI6MC4wLCJCb3JkZXJTdHlsZSI6bnVsbCwiUGFyZW50U3R5bGUiOm51bGx9LCJEdXJhdGlvblN0eWxlIjp7IiRpZCI6Ijg4IiwiRm9udFNldHRpbmdzIjp7IiRpZCI6Ijg5IiwiRm9udFNpemUiOjEwLCJGb250TmFtZSI6IkNhbGlicmkiLCJJc0JvbGQiOmZhbHNlLCJJc0l0YWxpYyI6ZmFsc2UsIklzVW5kZXJsaW5lZCI6ZmFsc2UsIlBhcmVudFN0eWxlIjpudWxsfSwiQXV0b1NpemUiOjAsIkZvcmVncm91bmQiOnsiJGlkIjoiOTAiLCJDb2xvciI6eyIkaWQiOiI5MSIsIkEiOjI1NSwiUiI6MjM3LCJHIjoxMjUsIkIiOjQ5fX0sIk1heFdpZHRoIjoyMDAuMCwiTWF4SGVpZ2h0IjoiSW5maW5pdHkiLCJTbWFydEZvcmVncm91bmRJc0FjdGl2ZSI6ZmFsc2UsIkhvcml6b250YWxBbGlnbm1lbnQiOjAsIlZlcnRpY2FsQWxpZ25tZW50IjowLCJTbWFydEZvcmVncm91bmQiOm51bGwsIk1hcmdpbiI6eyIkaWQiOiI5MiIsIlRvcCI6MCwiTGVmdCI6MCwiUmlnaHQiOjAsIkJvdHRvbSI6MH0sIlBhZGRpbmciOnsiJGlkIjoiOTMiLCJUb3AiOjAsIkxlZnQiOjAsIlJpZ2h0IjowLCJCb3R0b20iOjB9LCJCYWNrZ3JvdW5kIjp7IiRpZCI6Ijk0IiwiQ29sb3IiOnsiJHJlZiI6IjIwIn19LCJJc1Zpc2libGUiOnRydWUsIldpZHRoIjowLjAsIkhlaWdodCI6MC4wLCJCb3JkZXJTdHlsZSI6bnVsbCwiUGFyZW50U3R5bGUiOm51bGx9LCJIb3Jpem9udGFsQ29ubmVjdG9yU3R5bGUiOnsiJGlkIjoiOTUiLCJMaW5lQ29sb3IiOnsiJGlkIjoiOTYiLCIkdHlwZSI6Ik5MUkUuQ29tbW9uLkRvbS5Tb2xpZENvbG9yQnJ1c2gsIE5MUkUuQ29tbW9uIiwiQ29sb3IiOnsiJGlkIjoiOTciLCJBIjoyNTUsIlIiOjIwNCwiRyI6MjA0LCJCIjoyMDR9fSwiTGluZVdlaWdodCI6MS4wLCJMaW5lVHlwZSI6MCwiUGFyZW50U3R5bGUiOm51bGx9LCJWZXJ0aWNhbENvbm5lY3RvclN0eWxlIjp7IiRpZCI6Ijk4IiwiTGluZUNvbG9yIjp7IiRpZCI6Ijk5IiwiJHR5cGUiOiJOTFJFLkNvbW1vbi5Eb20uU29saWRDb2xvckJydXNoLCBOTFJFLkNvbW1vbiIsIkNvbG9yIjp7IiRpZCI6IjEwMCIsIkEiOjI1NSwiUiI6MjA0LCJHIjoyMDQsIkIiOjIwNH19LCJMaW5lV2VpZ2h0IjowLjAsIkxpbmVUeXBlIjowLCJQYXJlbnRTdHlsZSI6bnVsbH0sIk1hcmdpbiI6bnVsbCwiU3RhcnREYXRlUG9zaXRpb24iOjIsIkVuZERhdGVQb3NpdGlvbiI6MiwiRGF0ZUlzVmlzaWJsZSI6dHJ1ZSwiVGl0bGVQb3NpdGlvbiI6NCwiRHVyYXRpb25Qb3NpdGlvbiI6NiwiUGVyY2VudGFnZUNvbXBsZXRlZFBvc2l0aW9uIjo2LCJTcGFjaW5nIjo1LCJJc0JlbG93VGltZWJhbmQiOnRydWUsIlBlcmNlbnRhZ2VDb21wbGV0ZVNoYXBlT3BhY2l0eSI6MzUsIlNoYXBlU3R5bGUiOnsiJGlkIjoiMTAxIiwiTWFyZ2luIjp7IiRpZCI6IjEwMiIsIlRvcCI6MCwiTGVmdCI6NCwiUmlnaHQiOjQsIkJvdHRvbSI6MH0sIlBhZGRpbmciOnsiJGlkIjoiMTAzIiwiVG9wIjowLCJMZWZ0IjowLCJSaWdodCI6MCwiQm90dG9tIjowfSwiQmFja2dyb3VuZCI6bnVsbCwiSXNWaXNpYmxlIjp0cnVlLCJXaWR0aCI6MC4wLCJIZWlnaHQiOjE2LjAsIkJvcmRlclN0eWxlIjp7IiRpZCI6IjEwNCIsIkxpbmVDb2xvciI6eyIkaWQiOiIxMDUiLCIkdHlwZSI6Ik5MUkUuQ29tbW9uLkRvbS5Tb2xpZENvbG9yQnJ1c2gsIE5MUkUuQ29tbW9uIiwiQ29sb3IiOnsiJGlkIjoiMTA2IiwiQSI6MjU1LCJSIjoyNTUsIkciOjAsIkIiOjB9fSwiTGluZVdlaWdodCI6MC4wLCJMaW5lVHlwZSI6MCwiUGFyZW50U3R5bGUiOm51bGx9LCJQYXJlbnRTdHlsZSI6bnVsbH0sIlRpdGxlU3R5bGUiOnsiJGlkIjoiMTA3IiwiRm9udFNldHRpbmdzIjp7IiRpZCI6IjEwOCIsIkZvbnRTaXplIjoxMSwiRm9udE5hbWUiOiJDYWxpYnJpIiwiSXNCb2xkIjp0cnVlLCJJc0l0YWxpYyI6ZmFsc2UsIklzVW5kZXJsaW5lZCI6ZmFsc2UsIlBhcmVudFN0eWxlIjpudWxsfSwiQXV0b1NpemUiOjAsIkZvcmVncm91bmQiOnsiJGlkIjoiMTA5IiwiQ29sb3IiOnsiJGlkIjoiMTEwIiwiQSI6MjU1LCJSIjowLCJHIjowLCJCIjowfX0sIk1heFdpZHRoIjo5NjAuMCwiTWF4SGVpZ2h0IjoiSW5maW5pdHkiLCJTbWFydEZvcmVncm91bmRJc0FjdGl2ZSI6ZmFsc2UsIkhvcml6b250YWxBbGlnbm1lbnQiOjAsIlZlcnRpY2FsQWxpZ25tZW50IjowLCJTbWFydEZvcmVncm91bmQiOm51bGwsIk1hcmdpbiI6eyIkaWQiOiIxMTEiLCJUb3AiOjAsIkxlZnQiOjAsIlJpZ2h0IjowLCJCb3R0b20iOjB9LCJQYWRkaW5nIjp7IiRpZCI6IjExMiIsIlRvcCI6MCwiTGVmdCI6MCwiUmlnaHQiOjAsIkJvdHRvbSI6MH0sIkJhY2tncm91bmQiOnsiJGlkIjoiMTEzIiwiQ29sb3IiOnsiJHJlZiI6IjIwIn19LCJJc1Zpc2libGUiOnRydWUsIldpZHRoIjowLjAsIkhlaWdodCI6MC4wLCJCb3JkZXJTdHlsZSI6bnVsbCwiUGFyZW50U3R5bGUiOm51bGx9LCJEYXRlU3R5bGUiOnsiJGlkIjoiMTE0IiwiRm9udFNldHRpbmdzIjp7IiRpZCI6IjExNSIsIkZvbnRTaXplIjoxMCwiRm9udE5hbWUiOiJDYWxpYnJpIiwiSXNCb2xkIjpmYWxzZSwiSXNJdGFsaWMiOmZhbHNlLCJJc1VuZGVybGluZWQiOmZhbHNlLCJQYXJlbnRTdHlsZSI6bnVsbH0sIkF1dG9TaXplIjowLCJGb3JlZ3JvdW5kIjp7IiRpZCI6IjExNiIsIkNvbG9yIjp7IiRpZCI6IjExNyIsIkEiOjI1NSwiUiI6NjgsIkciOjg0LCJCIjoxMDZ9fSwiTWF4V2lkdGgiOjIwMC4wLCJNYXhIZWlnaHQiOiJJbmZpbml0eSIsIlNtYXJ0Rm9yZWdyb3VuZElzQWN0aXZlIjpmYWxzZSwiSG9yaXpvbnRhbEFsaWdubWVudCI6MCwiVmVydGljYWxBbGlnbm1lbnQiOjAsIlNtYXJ0Rm9yZWdyb3VuZCI6bnVsbCwiTWFyZ2luIjp7IiRpZCI6IjExOCIsIlRvcCI6MCwiTGVmdCI6MCwiUmlnaHQiOjAsIkJvdHRvbSI6MH0sIlBhZGRpbmciOnsiJGlkIjoiMTE5IiwiVG9wIjowLCJMZWZ0IjowLCJSaWdodCI6MCwiQm90dG9tIjowfSwiQmFja2dyb3VuZCI6eyIkaWQiOiIxMjAiLCJDb2xvciI6eyIkcmVmIjoiMjAifX0sIklzVmlzaWJsZSI6dHJ1ZSwiV2lkdGgiOjAuMCwiSGVpZ2h0IjowLjAsIkJvcmRlclN0eWxlIjpudWxsLCJQYXJlbnRTdHlsZSI6bnVsbH0sIkRhdGVGb3JtYXQiOnsiJGlkIjoiMTIxIiwiRm9ybWF0U3RyaW5nIjoiTU1NIGQ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LCJfZXhwbGljaXRseVNldCI6eyIkaWQiOiIxMjIiLCJTaGFwZVN0eWxlIjpmYWxzZSwiVGl0bGVTdHlsZSI6ZmFsc2UsIkRhdG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NwYWNpbmciOmZhbHNlLCJJc0JlbG93VGltZWJhbmQiOmZhbHNlLCJEYXRlRm9ybWF0IjpmYWxzZSwiSXNWaXNpYmxlIjpmYWxzZX19LCJTaG93RWxhcHNlZFRpbWVHcmFkaWVudFN0eWxlIjpmYWxzZX0sIlNjYWxlIjp7IiRpZCI6IjEyMyIsIlN0YXJ0RGF0ZSI6IjIwMTctMDktMDFUMjM6NTk6NTkuOTk5WiIsIkVuZERhdGUiOiIyMDE4LTA2LTI5VDIzOjU5OjU5Ljk5OVoiLCJGb3JtYXQiOiJNTU0iLCJUeXBlIjoyLCJBdXRvRGF0ZVJhbmdlIjp0cnVlLCJXb3JraW5nRGF5cyI6MTI3LCJUb2RheU1hcmtlclRleHQiOiJUb2RheSIsIkF1dG9TY2FsZVR5cGUiOnRydWV9LCJNaWxlc3RvbmVzIjpbeyIkaWQiOiIxMjQiLCJEYXRlIjoiMjAxNy0wNy0wMVQyMzo1OTowMFoiLCJTdHlsZSI6eyIkaWQiOiIxMjUiLCJTaGFwZSI6MCwiQ29ubmVjdG9yTWFyZ2luIjp7IiRyZWYiOiI1NCJ9LCJDb25uZWN0b3JTdHlsZSI6eyIkaWQiOiIxMjYiLCJMaW5lQ29sb3IiOnsiJGlkIjoiMTI3IiwiJHR5cGUiOiJOTFJFLkNvbW1vbi5Eb20uU29saWRDb2xvckJydXNoLCBOTFJFLkNvbW1vbiIsIkNvbG9yIjp7IiRpZCI6IjEyOCIsIkEiOjEyNywiUiI6MCwiRyI6MTE0LCJCIjoxODh9fSwiTGluZVdlaWdodCI6MS4wLCJMaW5lVHlwZSI6MCwiUGFyZW50U3R5bGUiOnsiJHJlZiI6IjU1In19LCJJc0JlbG93VGltZWJhbmQiOmZhbHNlLCJIaWRlRGF0ZSI6ZmFsc2UsIlNoYXBlU2l6ZSI6MSwiU3BhY2luZyI6MS4wLCJQYWRkaW5nIjp7IiRyZWYiOiI1OCJ9LCJTaGFwZVN0eWxlIjp7IiRpZCI6IjEyOSIsIk1hcmdpbiI6eyIkcmVmIjoiNjAifSwiUGFkZGluZyI6eyIkcmVmIjoiNjEifSwiQmFja2dyb3VuZCI6eyIkaWQiOiIxMzAiLCJDb2xvciI6eyIkaWQiOiIxMzEiLCJBIjoyNTUsIlIiOjAsIkciOjExNCwiQiI6MTg4fX0sIklzVmlzaWJsZSI6dHJ1ZSwiV2lkdGgiOjE4LjAsIkhlaWdodCI6MjAuMCwiQm9yZGVyU3R5bGUiOnsiJGlkIjoiMTMyIiwiTGluZUNvbG9yIjp7IiRyZWYiOiI2MyJ9LCJMaW5lV2VpZ2h0IjowLjAsIkxpbmVUeXBlIjowLCJQYXJlbnRTdHlsZSI6eyIkcmVmIjoiNjIifX0sIlBhcmVudFN0eWxlIjp7IiRyZWYiOiI1OSJ9fSwiVGl0bGVTdHlsZSI6eyIkaWQiOiIxMzMiLCJGb250U2V0dGluZ3MiOnsiJGlkIjoiMTM0IiwiRm9udFNpemUiOjExLCJGb250TmFtZSI6IkdpbGwgU2FucyBNVC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zNSIsIkxpbmVDb2xvciI6bnVsbCwiTGluZVdlaWdodCI6MC4wLCJMaW5lVHlwZSI6MCwiUGFyZW50U3R5bGUiOm51bGx9LCJQYXJlbnRTdHlsZSI6eyIkcmVmIjoiNjUifX0sIkRhdGVTdHlsZSI6eyIkaWQiOiIxMzYiLCJGb250U2V0dGluZ3MiOnsiJGlkIjoiMTM3IiwiRm9udFNpemUiOjEwLCJGb250TmFtZSI6IkdpbGwgU2FucyBNVC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MzgiLCJMaW5lQ29sb3IiOm51bGwsIkxpbmVXZWlnaHQiOjAuMCwiTGluZVR5cGUiOjAsIlBhcmVudFN0eWxlIjpudWxsfSwiUGFyZW50U3R5bGUiOnsiJHJlZiI6IjcyIn19LCJEYXRlRm9ybWF0Ijp7IiRyZWYiOiI3OSJ9LCJJc1Zpc2libGUiOnRydWUsIlBhcmVudFN0eWxlIjp7IiRyZWYiOiI1MyJ9fSwiUG9zaXRpb24iOnsiUmF0aW8iOjAuMTEyNDQ0Mjk4NTc2NDI1NjMsIklzQ3VzdG9tIjpmYWxzZX0sIkRhdGVGb3JtYXQiOnsiJHJlZiI6Ijc5In0sIklkIjoiNmYzZjJlYWYtMzliZS00NWFhLThkOTctMGFjN2I2NTFjNzc2IiwiSW1wb3J0SWQiOm51bGwsIlRpdGxlIjoiLiIsIk5vdGUiOm51bGwsIkh5cGVybGluayI6bnVsbCwiSXNDaGFuZ2VkIjpmYWxzZSwiSXNOZXciOmZhbHNlfSx7IiRpZCI6IjEzOSIsIkRhdGUiOiIyMDE3LTA5LTI4VDIzOjU5OjAwWiIsIlN0eWxlIjp7IiRpZCI6IjE0MCIsIlNoYXBlIjoyLCJDb25uZWN0b3JNYXJnaW4iOnsiJHJlZiI6IjU0In0sIkNvbm5lY3RvclN0eWxlIjp7IiRpZCI6IjE0MSIsIkxpbmVDb2xvciI6eyIkaWQiOiIxNDIiLCIkdHlwZSI6Ik5MUkUuQ29tbW9uLkRvbS5Tb2xpZENvbG9yQnJ1c2gsIE5MUkUuQ29tbW9uIiwiQ29sb3IiOnsiJGlkIjoiMTQzIiwiQSI6MTI3LCJSIjo5MSwiRyI6OTEsIkIiOjkxfX0sIkxpbmVXZWlnaHQiOjEuMCwiTGluZVR5cGUiOjAsIlBhcmVudFN0eWxlIjp7IiRyZWYiOiI1NSJ9fSwiSXNCZWxvd1RpbWViYW5kIjpmYWxzZSwiSGlkZURhdGUiOmZhbHNlLCJTaGFwZVNpemUiOjEsIlNwYWNpbmciOjEuMCwiUGFkZGluZyI6eyIkcmVmIjoiNTgifSwiU2hhcGVTdHlsZSI6eyIkaWQiOiIxNDQiLCJNYXJnaW4iOnsiJHJlZiI6IjYwIn0sIlBhZGRpbmciOnsiJHJlZiI6IjYxIn0sIkJhY2tncm91bmQiOnsiJGlkIjoiMTQ1IiwiQ29sb3IiOnsiJGlkIjoiMTQ2IiwiQSI6MjU1LCJSIjo5MSwiRyI6OTEsIkIiOjkxfX0sIklzVmlzaWJsZSI6dHJ1ZSwiV2lkdGgiOjE4LjAsIkhlaWdodCI6MjAuMCwiQm9yZGVyU3R5bGUiOnsiJGlkIjoiMTQ3IiwiTGluZUNvbG9yIjp7IiRyZWYiOiI2MyJ9LCJMaW5lV2VpZ2h0IjowLjAsIkxpbmVUeXBlIjowLCJQYXJlbnRTdHlsZSI6eyIkcmVmIjoiNjIifX0sIlBhcmVudFN0eWxlIjp7IiRyZWYiOiI1OSJ9fSwiVGl0bGVTdHlsZSI6eyIkaWQiOiIxNDgiLCJGb250U2V0dGluZ3MiOnsiJGlkIjoiMTQ5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xNTAiLCJMaW5lQ29sb3IiOm51bGwsIkxpbmVXZWlnaHQiOjAuMCwiTGluZVR5cGUiOjAsIlBhcmVudFN0eWxlIjpudWxsfSwiUGFyZW50U3R5bGUiOnsiJHJlZiI6IjY1In19LCJEYXRlU3R5bGUiOnsiJGlkIjoiMTUxIiwiRm9udFNldHRpbmdzIjp7IiRpZCI6IjE1Mi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1MyIsIkxpbmVDb2xvciI6bnVsbCwiTGluZVdlaWdodCI6MC4wLCJMaW5lVHlwZSI6MCwiUGFyZW50U3R5bGUiOm51bGx9LCJQYXJlbnRTdHlsZSI6eyIkcmVmIjoiNzIifX0sIkRhdGVGb3JtYXQiOnsiJHJlZiI6Ijc5In0sIklzVmlzaWJsZSI6dHJ1ZSwiUGFyZW50U3R5bGUiOnsiJHJlZiI6IjUzIn19LCJQb3NpdGlvbiI6eyJSYXRpbyI6MC4wLCJJc0N1c3RvbSI6ZmFsc2V9LCJEYXRlRm9ybWF0Ijp7IiRyZWYiOiI3OSJ9LCJJZCI6IjU2MTg1MzU5LTg5OGUtNDU3OC05N2I5LTlhZmZkMzdkYzBhZiIsIkltcG9ydElkIjpudWxsLCJUaXRsZSI6Ik92ZXJ2aWV3IiwiTm90ZSI6bnVsbCwiSHlwZXJsaW5rIjpudWxsLCJJc0NoYW5nZWQiOmZhbHNlLCJJc05ldyI6ZmFsc2V9LHsiJGlkIjoiMTU0IiwiRGF0ZSI6IjIwMTctMTEtMDFUMjM6NTk6MDBaIiwiU3R5bGUiOnsiJGlkIjoiMTU1IiwiU2hhcGUiOjIsIkNvbm5lY3Rvck1hcmdpbiI6eyIkcmVmIjoiNTQifSwiQ29ubmVjdG9yU3R5bGUiOnsiJGlkIjoiMTU2IiwiTGluZUNvbG9yIjp7IiRpZCI6IjE1NyIsIiR0eXBlIjoiTkxSRS5Db21tb24uRG9tLlNvbGlkQ29sb3JCcnVzaCwgTkxSRS5Db21tb24iLCJDb2xvciI6eyIkaWQiOiIxNTgiLCJBIjoxMjcsIlIiOjkxLCJHIjo5MSwiQiI6OTF9fSwiTGluZVdlaWdodCI6MS4wLCJMaW5lVHlwZSI6MCwiUGFyZW50U3R5bGUiOnsiJHJlZiI6IjU1In19LCJJc0JlbG93VGltZWJhbmQiOmZhbHNlLCJIaWRlRGF0ZSI6ZmFsc2UsIlNoYXBlU2l6ZSI6MSwiU3BhY2luZyI6MS4wLCJQYWRkaW5nIjp7IiRyZWYiOiI1OCJ9LCJTaGFwZVN0eWxlIjp7IiRpZCI6IjE1OSIsIk1hcmdpbiI6eyIkcmVmIjoiNjAifSwiUGFkZGluZyI6eyIkcmVmIjoiNjEifSwiQmFja2dyb3VuZCI6eyIkaWQiOiIxNjAiLCJDb2xvciI6eyIkaWQiOiIxNjEiLCJBIjoyNTUsIlIiOjkxLCJHIjo5MSwiQiI6OTF9fSwiSXNWaXNpYmxlIjp0cnVlLCJXaWR0aCI6MTguMCwiSGVpZ2h0IjoyMC4wLCJCb3JkZXJTdHlsZSI6eyIkaWQiOiIxNjIiLCJMaW5lQ29sb3IiOnsiJHJlZiI6IjYzIn0sIkxpbmVXZWlnaHQiOjAuMCwiTGluZVR5cGUiOjAsIlBhcmVudFN0eWxlIjp7IiRyZWYiOiI2MiJ9fSwiUGFyZW50U3R5bGUiOnsiJHJlZiI6IjU5In19LCJUaXRsZVN0eWxlIjp7IiRpZCI6IjE2MyIsIkZvbnRTZXR0aW5ncyI6eyIkaWQiOiIxNjQ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E2NSIsIkxpbmVDb2xvciI6bnVsbCwiTGluZVdlaWdodCI6MC4wLCJMaW5lVHlwZSI6MCwiUGFyZW50U3R5bGUiOm51bGx9LCJQYXJlbnRTdHlsZSI6eyIkcmVmIjoiNjUifX0sIkRhdGVTdHlsZSI6eyIkaWQiOiIxNjYiLCJGb250U2V0dGluZ3MiOnsiJGlkIjoiMTY3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Y4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RhdGVGb3JtYXQiOnsiJHJlZiI6Ijc5In0sIklkIjoiZWMzYzY5Y2YtMGNiZC00ZDVlLWIyMmQtOGI1YjYyNmUwMTllIiwiSW1wb3J0SWQiOm51bGwsIlRpdGxlIjoiRm9sbG93LVVwIiwiTm90ZSI6bnVsbCwiSHlwZXJsaW5rIjpudWxsLCJJc0NoYW5nZWQiOmZhbHNlLCJJc05ldyI6ZmFsc2V9LHsiJGlkIjoiMTY5IiwiRGF0ZSI6IjIwMTctMTItMDVUMjM6NTk6MDBaIiwiU3R5bGUiOnsiJGlkIjoiMTcwIiwiU2hhcGUiOjIsIkNvbm5lY3Rvck1hcmdpbiI6eyIkcmVmIjoiNTQifSwiQ29ubmVjdG9yU3R5bGUiOnsiJGlkIjoiMTcxIiwiTGluZUNvbG9yIjp7IiRpZCI6IjE3MiIsIiR0eXBlIjoiTkxSRS5Db21tb24uRG9tLlNvbGlkQ29sb3JCcnVzaCwgTkxSRS5Db21tb24iLCJDb2xvciI6eyIkaWQiOiIxNzMiLCJBIjoxMjcsIlIiOjI2LCJHIjoxNzAsIkIiOjY2fX0sIkxpbmVXZWlnaHQiOjEuMCwiTGluZVR5cGUiOjAsIlBhcmVudFN0eWxlIjp7IiRyZWYiOiI1NSJ9fSwiSXNCZWxvd1RpbWViYW5kIjpmYWxzZSwiSGlkZURhdGUiOmZhbHNlLCJTaGFwZVNpemUiOjEsIlNwYWNpbmciOjEuMCwiUGFkZGluZyI6eyIkcmVmIjoiNTgifSwiU2hhcGVTdHlsZSI6eyIkaWQiOiIxNzQiLCJNYXJnaW4iOnsiJHJlZiI6IjYwIn0sIlBhZGRpbmciOnsiJHJlZiI6IjYxIn0sIkJhY2tncm91bmQiOnsiJGlkIjoiMTc1IiwiQ29sb3IiOnsiJGlkIjoiMTc2IiwiQSI6MjU1LCJSIjoyNiwiRyI6MTcwLCJCIjo2Nn19LCJJc1Zpc2libGUiOnRydWUsIldpZHRoIjoxOC4wLCJIZWlnaHQiOjIwLjAsIkJvcmRlclN0eWxlIjp7IiRpZCI6IjE3NyIsIkxpbmVDb2xvciI6eyIkcmVmIjoiNjMifSwiTGluZVdlaWdodCI6MC4wLCJMaW5lVHlwZSI6MCwiUGFyZW50U3R5bGUiOnsiJHJlZiI6IjYyIn19LCJQYXJlbnRTdHlsZSI6eyIkcmVmIjoiNTkifX0sIlRpdGxlU3R5bGUiOnsiJGlkIjoiMTc4IiwiRm9udFNldHRpbmdzIjp7IiRpZCI6IjE3OS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gwIiwiTGluZUNvbG9yIjpudWxsLCJMaW5lV2VpZ2h0IjowLjAsIkxpbmVUeXBlIjowLCJQYXJlbnRTdHlsZSI6bnVsbH0sIlBhcmVudFN0eWxlIjp7IiRyZWYiOiI2NSJ9fSwiRGF0ZVN0eWxlIjp7IiRpZCI6IjE4MSIsIkZvbnRTZXR0aW5ncyI6eyIkaWQiOiIxODI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ODMiLCJMaW5lQ29sb3IiOm51bGwsIkxpbmVXZWlnaHQiOjAuMCwiTGluZVR5cGUiOjAsIlBhcmVudFN0eWxlIjpudWxsfSwiUGFyZW50U3R5bGUiOnsiJHJlZiI6IjcyIn19LCJEYXRlRm9ybWF0Ijp7IiRyZWYiOiI3OSJ9LCJJc1Zpc2libGUiOnRydWUsIlBhcmVudFN0eWxlIjp7IiRyZWYiOiI1MyJ9fSwiUG9zaXRpb24iOnsiUmF0aW8iOjAuMCwiSXNDdXN0b20iOmZhbHNlfSwiRGF0ZUZvcm1hdCI6eyIkcmVmIjoiNzkifSwiSWQiOiI5YzgxOWQzYS02YzMzLTQyMzYtODE2YS04YjU0NmY5NWNlOGIiLCJJbXBvcnRJZCI6bnVsbCwiVGl0bGUiOiJHby1MaXZlIiwiTm90ZSI6bnVsbCwiSHlwZXJsaW5rIjpudWxsLCJJc0NoYW5nZWQiOmZhbHNlLCJJc05ldyI6ZmFsc2V9LHsiJGlkIjoiMTg0IiwiRGF0ZSI6IjIwMTgtMDEtMDJUMjM6NTk6MDBaIiwiU3R5bGUiOnsiJGlkIjoiMTg1IiwiU2hhcGUiOjIsIkNvbm5lY3Rvck1hcmdpbiI6eyIkcmVmIjoiNTQifSwiQ29ubmVjdG9yU3R5bGUiOnsiJGlkIjoiMTg2IiwiTGluZUNvbG9yIjp7IiRpZCI6IjE4NyIsIiR0eXBlIjoiTkxSRS5Db21tb24uRG9tLlNvbGlkQ29sb3JCcnVzaCwgTkxSRS5Db21tb24iLCJDb2xvciI6eyIkaWQiOiIxODgiLCJBIjoxMjcsIlIiOjM1LCJHIjo5MSwiQiI6MjJ9fSwiTGluZVdlaWdodCI6MS4wLCJMaW5lVHlwZSI6MCwiUGFyZW50U3R5bGUiOnsiJHJlZiI6IjU1In19LCJJc0JlbG93VGltZWJhbmQiOmZhbHNlLCJIaWRlRGF0ZSI6ZmFsc2UsIlNoYXBlU2l6ZSI6MSwiU3BhY2luZyI6MS4wLCJQYWRkaW5nIjp7IiRyZWYiOiI1OCJ9LCJTaGFwZVN0eWxlIjp7IiRpZCI6IjE4OSIsIk1hcmdpbiI6eyIkcmVmIjoiNjAifSwiUGFkZGluZyI6eyIkcmVmIjoiNjEifSwiQmFja2dyb3VuZCI6eyIkaWQiOiIxOTAiLCJDb2xvciI6eyIkaWQiOiIxOTEiLCJBIjoyNTUsIlIiOjM1LCJHIjo5MSwiQiI6MjJ9fSwiSXNWaXNpYmxlIjp0cnVlLCJXaWR0aCI6MTguMCwiSGVpZ2h0IjoyMC4wLCJCb3JkZXJTdHlsZSI6eyIkaWQiOiIxOTIiLCJMaW5lQ29sb3IiOnsiJHJlZiI6IjYzIn0sIkxpbmVXZWlnaHQiOjAuMCwiTGluZVR5cGUiOjAsIlBhcmVudFN0eWxlIjp7IiRyZWYiOiI2MiJ9fSwiUGFyZW50U3R5bGUiOnsiJHJlZiI6IjU5In19LCJUaXRsZVN0eWxlIjp7IiRpZCI6IjE5MyIsIkZvbnRTZXR0aW5ncyI6eyIkaWQiOiIxOTQ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E5NSIsIkxpbmVDb2xvciI6bnVsbCwiTGluZVdlaWdodCI6MC4wLCJMaW5lVHlwZSI6MCwiUGFyZW50U3R5bGUiOm51bGx9LCJQYXJlbnRTdHlsZSI6eyIkcmVmIjoiNjUifX0sIkRhdGVTdHlsZSI6eyIkaWQiOiIxOTYiLCJGb250U2V0dGluZ3MiOnsiJGlkIjoiMTk3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k4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RhdGVGb3JtYXQiOnsiJHJlZiI6Ijc5In0sIklkIjoiYWYwZTZmODEtNjE1YS00OGJiLTgyNzEtZDdhZjlhZmFhMzA3IiwiSW1wb3J0SWQiOm51bGwsIlRpdGxlIjoiMXN0IFVDIFBhdGggUGF5IiwiTm90ZSI6bnVsbCwiSHlwZXJsaW5rIjpudWxsLCJJc0NoYW5nZWQiOmZhbHNlLCJJc05ldyI6ZmFsc2V9LHsiJGlkIjoiMTk5IiwiRGF0ZSI6IjIwMTgtMDQtMDJUMjM6NTk6MDBaIiwiU3R5bGUiOnsiJGlkIjoiMjAwIiwiU2hhcGUiOjIsIkNvbm5lY3Rvck1hcmdpbiI6eyIkcmVmIjoiNTQifSwiQ29ubmVjdG9yU3R5bGUiOnsiJGlkIjoiMjAxIiwiTGluZUNvbG9yIjp7IiRpZCI6IjIwMiIsIiR0eXBlIjoiTkxSRS5Db21tb24uRG9tLlNvbGlkQ29sb3JCcnVzaCwgTkxSRS5Db21tb24iLCJDb2xvciI6eyIkaWQiOiIyMDMiLCJBIjoxMjcsIlIiOjksIkciOjQ3LCJCIjo2OH19LCJMaW5lV2VpZ2h0IjoxLjAsIkxpbmVUeXBlIjowLCJQYXJlbnRTdHlsZSI6eyIkcmVmIjoiNTUifX0sIklzQmVsb3dUaW1lYmFuZCI6ZmFsc2UsIkhpZGVEYXRlIjpmYWxzZSwiU2hhcGVTaXplIjoxLCJTcGFjaW5nIjoxLjAsIlBhZGRpbmciOnsiJHJlZiI6IjU4In0sIlNoYXBlU3R5bGUiOnsiJGlkIjoiMjA0IiwiTWFyZ2luIjp7IiRyZWYiOiI2MCJ9LCJQYWRkaW5nIjp7IiRyZWYiOiI2MSJ9LCJCYWNrZ3JvdW5kIjp7IiRpZCI6IjIwNSIsIkNvbG9yIjp7IiRpZCI6IjIwNiIsIkEiOjI1NSwiUiI6OSwiRyI6NDcsIkIiOjY4fX0sIklzVmlzaWJsZSI6dHJ1ZSwiV2lkdGgiOjE4LjAsIkhlaWdodCI6MjAuMCwiQm9yZGVyU3R5bGUiOnsiJGlkIjoiMjA3IiwiTGluZUNvbG9yIjp7IiRyZWYiOiI2MyJ9LCJMaW5lV2VpZ2h0IjowLjAsIkxpbmVUeXBlIjowLCJQYXJlbnRTdHlsZSI6eyIkcmVmIjoiNjIifX0sIlBhcmVudFN0eWxlIjp7IiRyZWYiOiI1OSJ9fSwiVGl0bGVTdHlsZSI6eyIkaWQiOiIyMDgiLCJGb250U2V0dGluZ3MiOnsiJGlkIjoiMjA5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yMTAiLCJMaW5lQ29sb3IiOm51bGwsIkxpbmVXZWlnaHQiOjAuMCwiTGluZVR5cGUiOjAsIlBhcmVudFN0eWxlIjpudWxsfSwiUGFyZW50U3R5bGUiOnsiJHJlZiI6IjY1In19LCJEYXRlU3R5bGUiOnsiJGlkIjoiMjExIiwiRm9udFNldHRpbmdzIjp7IiRpZCI6IjIxMi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xMyIsIkxpbmVDb2xvciI6bnVsbCwiTGluZVdlaWdodCI6MC4wLCJMaW5lVHlwZSI6MCwiUGFyZW50U3R5bGUiOm51bGx9LCJQYXJlbnRTdHlsZSI6eyIkcmVmIjoiNzIifX0sIkRhdGVGb3JtYXQiOnsiJHJlZiI6Ijc5In0sIklzVmlzaWJsZSI6dHJ1ZSwiUGFyZW50U3R5bGUiOnsiJHJlZiI6IjUzIn19LCJQb3NpdGlvbiI6eyJSYXRpbyI6MC4wLCJJc0N1c3RvbSI6ZmFsc2V9LCJEYXRlRm9ybWF0Ijp7IiRyZWYiOiI3OSJ9LCJJZCI6Ijg4M2I3NzE0LTA2NmItNDNhZS1hNzhjLTg0MTA0NjViNTM4NyIsIkltcG9ydElkIjpudWxsLCJUaXRsZSI6Ik9uQmFzZSBXb3JrRmxvdyBUcmFpbmluZyIsIk5vdGUiOm51bGwsIkh5cGVybGluayI6bnVsbCwiSXNDaGFuZ2VkIjpmYWxzZSwiSXNOZXciOmZhbHNlfSx7IiRpZCI6IjIxNCIsIkRhdGUiOiIyMDE4LTA2LTMwVDIzOjU5OjAwWiIsIlN0eWxlIjp7IiRpZCI6IjIxNSIsIlNoYXBlIjowLCJDb25uZWN0b3JNYXJnaW4iOnsiJHJlZiI6IjU0In0sIkNvbm5lY3RvclN0eWxlIjp7IiRpZCI6IjIxNiIsIkxpbmVDb2xvciI6eyIkaWQiOiIyMTciLCIkdHlwZSI6Ik5MUkUuQ29tbW9uLkRvbS5Tb2xpZENvbG9yQnJ1c2gsIE5MUkUuQ29tbW9uIiwiQ29sb3IiOnsiJGlkIjoiMjE4IiwiQSI6MjU1LCJSIjo5LCJHIjo0NywiQiI6Njh9fSwiTGluZVdlaWdodCI6MS4wLCJMaW5lVHlwZSI6MCwiUGFyZW50U3R5bGUiOnsiJHJlZiI6IjU1In19LCJJc0JlbG93VGltZWJhbmQiOmZhbHNlLCJIaWRlRGF0ZSI6ZmFsc2UsIlNoYXBlU2l6ZSI6MSwiU3BhY2luZyI6MS4wLCJQYWRkaW5nIjp7IiRyZWYiOiI1OCJ9LCJTaGFwZVN0eWxlIjp7IiRpZCI6IjIxOSIsIk1hcmdpbiI6eyIkcmVmIjoiNjAifSwiUGFkZGluZyI6eyIkcmVmIjoiNjEifSwiQmFja2dyb3VuZCI6eyIkaWQiOiIyMjAiLCJDb2xvciI6eyIkaWQiOiIyMjEiLCJBIjoyNTUsIlIiOjAsIkciOjExNCwiQiI6MTg4fX0sIklzVmlzaWJsZSI6dHJ1ZSwiV2lkdGgiOjE4LjAsIkhlaWdodCI6MjAuMCwiQm9yZGVyU3R5bGUiOnsiJGlkIjoiMjIyIiwiTGluZUNvbG9yIjp7IiRyZWYiOiI2MyJ9LCJMaW5lV2VpZ2h0IjowLjAsIkxpbmVUeXBlIjowLCJQYXJlbnRTdHlsZSI6eyIkcmVmIjoiNjIifX0sIlBhcmVudFN0eWxlIjp7IiRyZWYiOiI1OSJ9fSwiVGl0bGVTdHlsZSI6eyIkaWQiOiIyMjMiLCJGb250U2V0dGluZ3MiOnsiJGlkIjoiMjI0IiwiRm9udFNpemUiOjExLCJGb250TmFtZSI6IkdpbGwgU2FucyBNVC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yNSIsIkxpbmVDb2xvciI6bnVsbCwiTGluZVdlaWdodCI6MC4wLCJMaW5lVHlwZSI6MCwiUGFyZW50U3R5bGUiOm51bGx9LCJQYXJlbnRTdHlsZSI6eyIkcmVmIjoiNjUifX0sIkRhdGVTdHlsZSI6eyIkaWQiOiIyMjYiLCJGb250U2V0dGluZ3MiOnsiJGlkIjoiMjI3IiwiRm9udFNpemUiOjEwLCJGb250TmFtZSI6IkdpbGwgU2FucyBNVCIsIklzQm9sZCI6ZmFsc2UsIklzSXRhbGljIjpmYWxzZSwiSXNVbmRlcmxpbmVkIjpmYWxzZSwiUGFyZW50U3R5bGUiOnsiJHJlZiI6IjczIn19LCJBdXRvU2l6ZSI6MiwiRm9yZWdyb3VuZCI6eyIkcmVmIjoiNzQifSwiTWF4V2lkdGgiOjI3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yOCIsIkxpbmVDb2xvciI6bnVsbCwiTGluZVdlaWdodCI6MC4wLCJMaW5lVHlwZSI6MCwiUGFyZW50U3R5bGUiOm51bGx9LCJQYXJlbnRTdHlsZSI6eyIkcmVmIjoiNzIifX0sIkRhdGVGb3JtYXQiOnsiJHJlZiI6Ijc5In0sIklzVmlzaWJsZSI6dHJ1ZSwiUGFyZW50U3R5bGUiOnsiJHJlZiI6IjUzIn19LCJQb3NpdGlvbiI6eyJSYXRpbyI6MC4wLCJJc0N1c3RvbSI6ZmFsc2V9LCJEYXRlRm9ybWF0Ijp7IiRyZWYiOiI3OSJ9LCJJZCI6Ijg0MWZiNzY1LWNkZTgtNDA1MC04Y2NhLTVmMzA1NjViYWUwNiIsIkltcG9ydElkIjpudWxsLCJUaXRsZSI6Ii4iLCJOb3RlIjpudWxsLCJIeXBlcmxpbmsiOm51bGwsIklzQ2hhbmdlZCI6ZmFsc2UsIklzTmV3IjpmYWxzZX1dLCJUYXNrcyI6W10sIk1zUHJvamVjdEl0ZW1zVHJlZSI6eyIkaWQiOiIyMjkiLCJSb290Ijp7IkltcG9ydElkIjpudWxsLCJJc0ltcG9ydGVkIjpmYWxzZSwiQ2hpbGRyZW4iOltdfX0sIk1ldGFkYXRhIjp7IiRpZCI6IjIzMCJ9LCJTZXR0aW5ncyI6eyIkaWQiOiIyMzEiLCJJbXBhT3B0aW9ucyI6eyIkaWQiOiIyMzIiLCJMZWZ0VG9SaWdodCI6ZmFsc2UsIlBheWxvYWRPcHRpb25zIjoyfSwiVXNlQ29tcHJlc3Npb24iOmZhbHNlLCJDb21wcmVzaW9uUGVyY2VudGFnZSI6MC4wLCJJbmFjdGl2ZUludGVydmFsV2lkdGhUaHJlc2hvbGQiOjAuMCwiSW5hY3RpdmVJbnRlcnZhbFdpZHRoIjowLjAsIlNwbGl0VGFza3MiOmZhbHNlLCJVc2VDbHVzdGVyIjpmYWxzZSwiRXBzaWxvbiI6MC4wLCJNaW5Qb2ludHNUb0Zvcm1BQ2x1c3RlciI6MCwiR2VuZXJhdGVJbnZpc2libGVTaGFwZXMiOmZhbHNlLCJTbWFydFRpbWVsaW5lVGFza1BlcmNlbnRhZ2VGaXQiOmZhbHNlfSwiSXNOZXciOnRydWUsIkltcG9ydFR5cGUiOjAsIkZpbGVQYXRoIjpudWxsLCJUaW1lQ29uZmlndXJhdGlvbiI6eyIkaWQiOiIyMzMiLCJVc2VUaW1lIjpmYWxzZSwiV29ya0RheVN0YXJ0IjoiMDA6MDA6MDAiLCJXb3JrRGF5RW5kIjoiMjM6NTk6MDAifX0="/>
  <p:tag name="__MASTER" val="__part_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iJTdGFuZGFyZCIsIklzVGVtcGxhdGUiOmZhbHNlLCJWZXJzaW9uIjp7IiRpZCI6IjIiLCJWZXJzaW9uIjoiMy4xLjAiLCJPcmlnaW5hbEFzc2VtYmx5VmVyc2lvbiI6IjMuMDkuMDUuMDAiLCJFZGl0aW9uIjoiUGx1cyIsIklzUGx1c0VkaXRpb24iOnRydWV9LCJFZmZlY3QiOjEsIlN0eWxlIjp7IiRpZCI6IjMiLCJUaW1lYmFuZFN0eWxlIjp7IiRpZCI6IjQiLCJTY2FsZU1hcmtpbmciOjAsIlNoYXBlIjowLCJTaGFwZVN0eWxlIjp7IiRpZCI6IjUiLCJNYXJnaW4iOnsiJGlkIjoiNiIsIlRvcCI6MCwiTGVmdCI6MTIsIlJpZ2h0IjoxMiwiQm90dG9tIjowfSwiUGFkZGluZyI6eyIkaWQiOiI3IiwiVG9wIjo1LCJMZWZ0IjowLCJSaWdodCI6MCwiQm90dG9tIjo1fSwiQmFja2dyb3VuZCI6eyIkaWQiOiI4IiwiQ29sb3IiOnsiJGlkIjoiOSIsIkEiOjI1NSwiUiI6NjgsIkciOjg0LCJCIjoxMDZ9fSwiSXNWaXNpYmxlIjp0cnVlLCJXaWR0aCI6ODU4LjAsIkhlaWdodCI6MzAuMCwiQm9yZGVyU3R5bGUiOnsiJGlkIjoiMTAiLCJMaW5lQ29sb3IiOnsiJGlkIjoiMTEiLCIkdHlwZSI6Ik5MUkUuQ29tbW9uLkRvbS5Tb2xpZENvbG9yQnJ1c2gsIE5MUkUuQ29tbW9uIiwiQ29sb3IiOnsiJGlkIjoiMTIiLCJBIjoyNTUsIlIiOjI1NSwiRyI6MCwiQiI6MH19LCJMaW5lV2VpZ2h0IjowLjAsIkxpbmVUeXBlIjowLCJQYXJlbnRTdHlsZSI6bnVsbH0sIlBhcmVudFN0eWxlIjpudWxsfSwiUmlnaHRFbmRDYXBzU3R5bGUiOnsiJGlkIjoiMTMiLCJGb250U2V0dGluZ3MiOnsiJGlkIjoiMTQiLCJGb250U2l6ZSI6MTgsIkZvbnROYW1lIjoiR2lsbCBTYW5zIE1UIiwiSXNCb2xkIjp0cnVlLCJJc0l0YWxpYyI6ZmFsc2UsIklzVW5kZXJsaW5lZCI6ZmFsc2UsIlBhcmVudFN0eWxlIjpudWxsfSwiQXV0b1NpemUiOjAsIkZvcmVncm91bmQiOnsiJGlkIjoiMTUiLCJDb2xvciI6eyIkaWQiOiIxNiIsIkEiOjI1NSwiUiI6MTYyLCJHIjoxNDQsIkIiOjk3fX0sIk1heFdpZHRoIjoiSW5maW5pdHkiLCJNYXhIZWlnaHQiOiJJbmZpbml0eSIsIlNtYXJ0Rm9yZWdyb3VuZElzQWN0aXZlIjpmYWxzZSwiSG9yaXpvbnRhbEFsaWdubWVudCI6MCwiVmVydGljYWxBbGlnbm1lbnQiOjAsIlNtYXJ0Rm9yZWdyb3VuZCI6bnVsbCwiTWFyZ2luIjp7IiRpZCI6IjE3IiwiVG9wIjowLCJMZWZ0IjowLCJSaWdodCI6MjUsIkJvdHRvbSI6MH0sIlBhZGRpbmciOnsiJGlkIjoiMTgiLCJUb3AiOjAsIkxlZnQiOjAsIlJpZ2h0IjowLCJCb3R0b20iOjB9LCJCYWNrZ3JvdW5kIjp7IiRpZCI6IjE5IiwiQ29sb3IiOnsiJGlkIjoiMjAiLCJBIjowLCJSIjowLCJHIjowLCJCIjowfX0sIklzVmlzaWJsZSI6dHJ1ZSwiV2lkdGgiOjAuMCwiSGVpZ2h0IjowLjAsIkJvcmRlclN0eWxlIjpudWxsLCJQYXJlbnRTdHlsZSI6bnVsbH0sIkxlZnRFbmRDYXBzU3R5bGUiOnsiJGlkIjoiMjEiLCJGb250U2V0dGluZ3MiOnsiJGlkIjoiMjIiLCJGb250U2l6ZSI6MTgsIkZvbnROYW1lIjoiR2lsbCBTYW5zIE1UIiwiSXNCb2xkIjp0cnVlLCJJc0l0YWxpYyI6ZmFsc2UsIklzVW5kZXJsaW5lZCI6ZmFsc2UsIlBhcmVudFN0eWxlIjpudWxsfSwiQXV0b1NpemUiOjAsIkZvcmVncm91bmQiOnsiJGlkIjoiMjMiLCJDb2xvciI6eyIkaWQiOiIyNCIsIkEiOjI1NSwiUiI6MTYyLCJHIjoxNDQsIkIiOjk3fX0sIk1heFdpZHRoIjoiSW5maW5pdHkiLCJNYXhIZWlnaHQiOiJJbmZpbml0eSIsIlNtYXJ0Rm9yZWdyb3VuZElzQWN0aXZlIjpmYWxzZSwiSG9yaXpvbnRhbEFsaWdubWVudCI6MCwiVmVydGljYWxBbGlnbm1lbnQiOjAsIlNtYXJ0Rm9yZWdyb3VuZCI6bnVsbCwiTWFyZ2luIjp7IiRpZCI6IjI1IiwiVG9wIjowLCJMZWZ0IjoyNSwiUmlnaHQiOjAsIkJvdHRvbSI6MH0sIlBhZGRpbmciOnsiJGlkIjoiMjYiLCJUb3AiOjAsIkxlZnQiOjAsIlJpZ2h0IjowLCJCb3R0b20iOjB9LCJCYWNrZ3JvdW5kIjp7IiRpZCI6IjI3IiwiQ29sb3IiOnsiJHJlZiI6IjIwIn19LCJJc1Zpc2libGUiOnRydWUsIldpZHRoIjowLjAsIkhlaWdodCI6MC4wLCJCb3JkZXJTdHlsZSI6bnVsbCwiUGFyZW50U3R5bGUiOm51bGx9LCJUb2RheVRleHRTdHlsZSI6eyIkaWQiOiIyOCIsIkZvbnRTZXR0aW5ncyI6eyIkaWQiOiIyOSIsIkZvbnRTaXplIjoxMiwiRm9udE5hbWUiOiJHaWxsIFNhbnMgTVQiLCJJc0JvbGQiOmZhbHNlLCJJc0l0YWxpYyI6ZmFsc2UsIklzVW5kZXJsaW5lZCI6ZmFsc2UsIlBhcmVudFN0eWxlIjpudWxsfSwiQXV0b1NpemUiOjAsIkZvcmVncm91bmQiOnsiJGlkIjoiMzAiLCJDb2xvciI6eyIkaWQiOiIzMSIsIkEiOjI1NSwiUiI6OTEsIkciOjkxLCJCIjo5MX19LCJNYXhXaWR0aCI6MjAwLjAsIk1heEhlaWdodCI6IkluZmluaXR5IiwiU21hcnRGb3JlZ3JvdW5kSXNBY3RpdmUiOmZhbHNlLCJIb3Jpem9udGFsQWxpZ25tZW50IjowLCJWZXJ0aWNhbEFsaWdubWVudCI6MCwiU21hcnRGb3JlZ3JvdW5kIjpudWxsLCJNYXJnaW4iOnsiJGlkIjoiMzIiLCJUb3AiOjAsIkxlZnQiOjAsIlJpZ2h0IjowLCJCb3R0b20iOjB9LCJQYWRkaW5nIjp7IiRpZCI6IjMzIiwiVG9wIjowLCJMZWZ0IjowLCJSaWdodCI6MCwiQm90dG9tIjowfSwiQmFja2dyb3VuZCI6eyIkaWQiOiIzNCIsIkNvbG9yIjp7IiRyZWYiOiIyMCJ9fSwiSXNWaXNpYmxlIjp0cnVlLCJXaWR0aCI6MC4wLCJIZWlnaHQiOjAuMCwiQm9yZGVyU3R5bGUiOm51bGwsIlBhcmVudFN0eWxlIjpudWxsfSwiVG9kYXlNYXJrZXJTdHlsZSI6eyIkaWQiOiIzNSIsIk1hcmdpbiI6eyIkaWQiOiIzNiIsIlRvcCI6MCwiTGVmdCI6MCwiUmlnaHQiOjAsIkJvdHRvbSI6MH0sIlBhZGRpbmciOnsiJGlkIjoiMzciLCJUb3AiOjAsIkxlZnQiOjAsIlJpZ2h0IjowLCJCb3R0b20iOjB9LCJCYWNrZ3JvdW5kIjp7IiRpZCI6IjM4IiwiQ29sb3IiOnsiJGlkIjoiMzkiLCJBIjoyNTUsIlIiOjI1NSwiRyI6MCwiQiI6MH19LCJJc1Zpc2libGUiOnRydWUsIldpZHRoIjowLjAsIkhlaWdodCI6MC4wLCJCb3JkZXJTdHlsZSI6bnVsbCwiUGFyZW50U3R5bGUiOm51bGx9LCJTY2FsZVN0eWxlIjp7IiRpZCI6IjQwIiwiU2hvd1NlZ21lbnRTZXBhcmF0b3JzIjp0cnVlLCJTZWdtZW50U2VwYXJhdG9yT3BhY2l0eSI6MzAsIkZvbnRTZXR0aW5ncyI6eyIkaWQiOiI0MSIsIkZvbnRTaXplIjoxMiwiRm9udE5hbWUiOiJHaWxsIFNhbnMgTVQiLCJJc0JvbGQiOmZhbHNlLCJJc0l0YWxpYyI6ZmFsc2UsIklzVW5kZXJsaW5lZCI6ZmFsc2UsIlBhcmVudFN0eWxlIjpudWxsfSwiQXV0b1NpemUiOjAsIkZvcmVncm91bmQiOnsiJGlkIjoiNDIiLCJDb2xvciI6eyIkaWQiOiI0MyIsIkEiOjI1NSwiUiI6MjQ4LCJHIjoyNDUsIkIiOjIzNn19LCJNYXhXaWR0aCI6MjAwLjAsIk1heEhlaWdodCI6IkluZmluaXR5IiwiU21hcnRGb3JlZ3JvdW5kSXNBY3RpdmUiOmZhbHNlLCJIb3Jpem9udGFsQWxpZ25tZW50IjowLCJWZXJ0aWNhbEFsaWdubWVudCI6MSwiU21hcnRGb3JlZ3JvdW5kIjpudWxsLCJNYXJnaW4iOnsiJGlkIjoiNDQiLCJUb3AiOjAsIkxlZnQiOjUsIlJpZ2h0IjowLCJCb3R0b20iOjB9LCJQYWRkaW5nIjp7IiRpZCI6IjQ1IiwiVG9wIjowLCJMZWZ0IjowLCJSaWdodCI6MCwiQm90dG9tIjowfSwiQmFja2dyb3VuZCI6eyIkaWQiOiI0NiIsIkNvbG9yIjp7IiRyZWYiOiIyMCJ9fSwiSXNWaXNpYmxlIjp0cnVlLCJXaWR0aCI6MC4wLCJIZWlnaHQiOjAuMCwiQm9yZGVyU3R5bGUiOm51bGwsIlBhcmVudFN0eWxlIjpudWxsfSwiRWxhcHNlZFRpbWVCYWNrZ3JvdW5kIjp7IiRpZCI6IjQ3IiwiQ29sb3IiOnsiJGlkIjoiNDgiLCJBIjoxOTEsIlIiOjI1NSwiRyI6MCwiQiI6MH19LCJBcHBlbmRZZWFyT25ZZWFyQ2hhbmdlIjp0cnVlLCJFbGFwc2VkVGltZUZvcm1hdCI6MiwiVG9kYXlNYXJrZXJQb3NpdGlvbiI6MywiUXVpY2tQb3NpdGlvbiI6MywiQWJzb2x1dGVQb3NpdGlvbiI6NjcuMCwiTWFyZ2luIjp7IiRpZCI6IjQ5IiwiVG9wIjowLCJMZWZ0IjoxMCwiUmlnaHQiOjEwLCJCb3R0b20iOjB9LCJQYWRkaW5nIjp7IiRpZCI6IjUwIiwiVG9wIjowLCJMZWZ0IjowLCJSaWdodCI6MCwiQm90dG9tIjowfSwiQmFja2dyb3VuZCI6eyIkaWQiOiI1MSIsIkNvbG9yIjp7IiRpZCI6IjUyIiwiQSI6MjU1LCJSIjozMSwiRyI6NzMsIkIiOjEyNX19LCJJc1Zpc2libGUiOnRydWUsIldpZHRoIjowLjAsIkhlaWdodCI6MC4wLCJCb3JkZXJTdHlsZSI6bnVsbCwiUGFyZW50U3R5bGUiOm51bGx9LCJEZWZhdWx0TWlsZXN0b25lU3R5bGUiOnsiJGlkIjoiNTMiLCJTaGFwZSI6MCwiQ29ubmVjdG9yTWFyZ2luIjp7IiRpZCI6IjU0IiwiVG9wIjowLCJMZWZ0IjoyLCJSaWdodCI6MiwiQm90dG9tIjowfSwiQ29ubmVjdG9yU3R5bGUiOnsiJGlkIjoiNTUiLCJMaW5lQ29sb3IiOnsiJGlkIjoiNTYiLCIkdHlwZSI6Ik5MUkUuQ29tbW9uLkRvbS5Tb2xpZENvbG9yQnJ1c2gsIE5MUkUuQ29tbW9uIiwiQ29sb3IiOnsiJGlkIjoiNTciLCJBIjoyNTUsIlIiOjMxLCJHIjo3MywiQiI6MTI2fX0sIkxpbmVXZWlnaHQiOjEuMCwiTGluZVR5cGUiOjAsIlBhcmVudFN0eWxlIjpudWxsfSwiSXNCZWxvd1RpbWViYW5kIjpmYWxzZSwiSGlkZURhdGUiOmZhbHNlLCJTaGFwZVNpemUiOjEsIlNwYWNpbmciOjE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guMCwiSGVpZ2h0IjoyMC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xLCJGb250TmFtZSI6IkNhbGlicmkiLCJJc0JvbGQiOnRydWUsIklzSXRhbGljIjpmYWxzZSwiSXNVbmRlcmxpbmVkIjpmYWxzZSwiUGFyZW50U3R5bGUiOm51bGx9LCJBdXRvU2l6ZSI6MCwiRm9yZWdyb3VuZCI6eyIkaWQiOiI2NyIsIkNvbG9yIjp7IiRpZCI6IjY4IiwiQSI6MjU1LCJSIjo5MSwiRyI6OTEsIkIiOjkxfX0sIk1heFdpZHRoIjoyMDAuMCwiTWF4SGVpZ2h0IjoiSW5maW5pdHkiLCJTbWFydEZvcmVncm91bmRJc0FjdGl2ZSI6ZmFsc2UsIkhvcml6b250YWxBbGlnbm1lbnQiOjEsIlZlcnRpY2FsQWxpZ25tZW50IjowLCJTbWFydEZvcmVncm91bmQiOm51bGwsIk1hcmdpbiI6eyIkaWQiOiI2OSIsIlRvcCI6MCwiTGVmdCI6MCwiUmlnaHQiOjAsIkJvdHRvbSI6MH0sIlBhZGRpbmciOnsiJGlkIjoiNzAiLCJUb3AiOjAsIkxlZnQiOjAsIlJpZ2h0IjowLCJCb3R0b20iOjB9LCJCYWNrZ3JvdW5kIjp7IiRpZCI6IjcxIiwiQ29sb3IiOnsiJHJlZiI6IjIwIn19LCJJc1Zpc2libGUiOnRydWUsIldpZHRoIjowLjAsIkhlaWdodCI6MC4wLCJCb3JkZXJTdHlsZSI6bnVsbCwiUGFyZW50U3R5bGUiOm51bGx9LCJEYXRlU3R5bGUiOnsiJGlkIjoiNzIiLCJGb250U2V0dGluZ3MiOnsiJGlkIjoiNzMiLCJGb250U2l6ZSI6MTAsIkZvbnROYW1lIjoiQ2FsaWJyaSIsIklzQm9sZCI6ZmFsc2UsIklzSXRhbGljIjpmYWxzZSwiSXNVbmRlcmxpbmVkIjpmYWxzZSwiUGFyZW50U3R5bGUiOm51bGx9LCJBdXRvU2l6ZSI6MCwiRm9yZWdyb3VuZCI6eyIkaWQiOiI3NCIsIkNvbG9yIjp7IiRpZCI6Ijc1IiwiQSI6MjU1LCJSIjo5MSwiRyI6OTEsIkIiOjkxfX0sIk1heFdpZHRoIjoyMDAuMCwiTWF4SGVpZ2h0IjoiSW5maW5pdHkiLCJTbWFydEZvcmVncm91bmRJc0FjdGl2ZSI6ZmFsc2UsIkhvcml6b250YWxBbGlnbm1lbnQiOjAsIlZlcnRpY2FsQWxpZ25tZW50IjowLCJTbWFydEZvcmVncm91bmQiOm51bGwsIk1hcmdpbiI6eyIkaWQiOiI3NiIsIlRvcCI6MCwiTGVmdCI6MCwiUmlnaHQiOjAsIkJvdHRvbSI6MH0sIlBhZGRpbmciOnsiJGlkIjoiNzciLCJUb3AiOjAsIkxlZnQiOjAsIlJpZ2h0IjowLCJCb3R0b20iOjB9LCJCYWNrZ3JvdW5kIjp7IiRpZCI6Ijc4IiwiQ29sb3IiOnsiJHJlZiI6IjIwIn19LCJJc1Zpc2libGUiOnRydWUsIldpZHRoIjowLjAsIkhlaWdodCI6MC4wLCJCb3JkZXJTdHlsZSI6bnVsbCwiUGFyZW50U3R5bGUiOm51bGx9LCJEYXRlRm9ybWF0Ijp7IiRpZCI6Ijc5IiwiRm9ybWF0U3RyaW5nIjoiTU1NIGQ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RGVmYXVsdFRhc2tTdHlsZSI6eyIkaWQiOiI4MCIsIlNoYXBlIjowLCJTaGFwZVRoaWNrbmVzcyI6MSwiRHVyYXRpb25Gb3JtYXQiOjAsIkluY2x1ZGVOb25Xb3JraW5nRGF5c0luRHVyYXRpb24iOnRydWUsIlBlcmNlbnRhZ2VDb21wbGV0ZVN0eWxlIjp7IiRpZCI6IjgxIiwiRm9udFNldHRpbmdzIjp7IiRpZCI6IjgyIiwiRm9udFNpemUiOjEwLCJGb250TmFtZSI6IkNhbGlicmkiLCJJc0JvbGQiOmZhbHNlLCJJc0l0YWxpYyI6ZmFsc2UsIklzVW5kZXJsaW5lZCI6ZmFsc2UsIlBhcmVudFN0eWxlIjpudWxsfSwiQXV0b1NpemUiOjAsIkZvcmVncm91bmQiOnsiJGlkIjoiODMiLCJDb2xvciI6eyIkaWQiOiI4NCIsIkEiOjI1NSwiUiI6MjM3LCJHIjoxMjUsIkIiOjQ5fX0sIk1heFdpZHRoIjoyMDAuMCwiTWF4SGVpZ2h0IjoiSW5maW5pdHkiLCJTbWFydEZvcmVncm91bmRJc0FjdGl2ZSI6ZmFsc2UsIkhvcml6b250YWxBbGlnbm1lbnQiOjAsIlZlcnRpY2FsQWxpZ25tZW50IjowLCJTbWFydEZvcmVncm91bmQiOm51bGwsIk1hcmdpbiI6eyIkaWQiOiI4NSIsIlRvcCI6MCwiTGVmdCI6MCwiUmlnaHQiOjAsIkJvdHRvbSI6MH0sIlBhZGRpbmciOnsiJGlkIjoiODYiLCJUb3AiOjAsIkxlZnQiOjAsIlJpZ2h0IjowLCJCb3R0b20iOjB9LCJCYWNrZ3JvdW5kIjp7IiRpZCI6Ijg3IiwiQ29sb3IiOnsiJHJlZiI6IjIwIn19LCJJc1Zpc2libGUiOnRydWUsIldpZHRoIjowLjAsIkhlaWdodCI6MC4wLCJCb3JkZXJTdHlsZSI6bnVsbCwiUGFyZW50U3R5bGUiOm51bGx9LCJEdXJhdGlvblN0eWxlIjp7IiRpZCI6Ijg4IiwiRm9udFNldHRpbmdzIjp7IiRpZCI6Ijg5IiwiRm9udFNpemUiOjEwLCJGb250TmFtZSI6IkNhbGlicmkiLCJJc0JvbGQiOmZhbHNlLCJJc0l0YWxpYyI6ZmFsc2UsIklzVW5kZXJsaW5lZCI6ZmFsc2UsIlBhcmVudFN0eWxlIjpudWxsfSwiQXV0b1NpemUiOjAsIkZvcmVncm91bmQiOnsiJGlkIjoiOTAiLCJDb2xvciI6eyIkaWQiOiI5MSIsIkEiOjI1NSwiUiI6MjM3LCJHIjoxMjUsIkIiOjQ5fX0sIk1heFdpZHRoIjoyMDAuMCwiTWF4SGVpZ2h0IjoiSW5maW5pdHkiLCJTbWFydEZvcmVncm91bmRJc0FjdGl2ZSI6ZmFsc2UsIkhvcml6b250YWxBbGlnbm1lbnQiOjAsIlZlcnRpY2FsQWxpZ25tZW50IjowLCJTbWFydEZvcmVncm91bmQiOm51bGwsIk1hcmdpbiI6eyIkaWQiOiI5MiIsIlRvcCI6MCwiTGVmdCI6MCwiUmlnaHQiOjAsIkJvdHRvbSI6MH0sIlBhZGRpbmciOnsiJGlkIjoiOTMiLCJUb3AiOjAsIkxlZnQiOjAsIlJpZ2h0IjowLCJCb3R0b20iOjB9LCJCYWNrZ3JvdW5kIjp7IiRpZCI6Ijk0IiwiQ29sb3IiOnsiJHJlZiI6IjIwIn19LCJJc1Zpc2libGUiOnRydWUsIldpZHRoIjowLjAsIkhlaWdodCI6MC4wLCJCb3JkZXJTdHlsZSI6bnVsbCwiUGFyZW50U3R5bGUiOm51bGx9LCJIb3Jpem9udGFsQ29ubmVjdG9yU3R5bGUiOnsiJGlkIjoiOTUiLCJMaW5lQ29sb3IiOnsiJGlkIjoiOTYiLCIkdHlwZSI6Ik5MUkUuQ29tbW9uLkRvbS5Tb2xpZENvbG9yQnJ1c2gsIE5MUkUuQ29tbW9uIiwiQ29sb3IiOnsiJGlkIjoiOTciLCJBIjoyNTUsIlIiOjIwNCwiRyI6MjA0LCJCIjoyMDR9fSwiTGluZVdlaWdodCI6MS4wLCJMaW5lVHlwZSI6MCwiUGFyZW50U3R5bGUiOm51bGx9LCJWZXJ0aWNhbENvbm5lY3RvclN0eWxlIjp7IiRpZCI6Ijk4IiwiTGluZUNvbG9yIjp7IiRpZCI6Ijk5IiwiJHR5cGUiOiJOTFJFLkNvbW1vbi5Eb20uU29saWRDb2xvckJydXNoLCBOTFJFLkNvbW1vbiIsIkNvbG9yIjp7IiRpZCI6IjEwMCIsIkEiOjI1NSwiUiI6MjA0LCJHIjoyMDQsIkIiOjIwNH19LCJMaW5lV2VpZ2h0IjowLjAsIkxpbmVUeXBlIjowLCJQYXJlbnRTdHlsZSI6bnVsbH0sIk1hcmdpbiI6bnVsbCwiU3RhcnREYXRlUG9zaXRpb24iOjIsIkVuZERhdGVQb3NpdGlvbiI6MiwiRGF0ZUlzVmlzaWJsZSI6dHJ1ZSwiVGl0bGVQb3NpdGlvbiI6NCwiRHVyYXRpb25Qb3NpdGlvbiI6NiwiUGVyY2VudGFnZUNvbXBsZXRlZFBvc2l0aW9uIjo2LCJTcGFjaW5nIjo1LCJJc0JlbG93VGltZWJhbmQiOnRydWUsIlBlcmNlbnRhZ2VDb21wbGV0ZVNoYXBlT3BhY2l0eSI6MzUsIlNoYXBlU3R5bGUiOnsiJGlkIjoiMTAxIiwiTWFyZ2luIjp7IiRpZCI6IjEwMiIsIlRvcCI6MCwiTGVmdCI6NCwiUmlnaHQiOjQsIkJvdHRvbSI6MH0sIlBhZGRpbmciOnsiJGlkIjoiMTAzIiwiVG9wIjowLCJMZWZ0IjowLCJSaWdodCI6MCwiQm90dG9tIjowfSwiQmFja2dyb3VuZCI6bnVsbCwiSXNWaXNpYmxlIjp0cnVlLCJXaWR0aCI6MC4wLCJIZWlnaHQiOjE2LjAsIkJvcmRlclN0eWxlIjp7IiRpZCI6IjEwNCIsIkxpbmVDb2xvciI6eyIkaWQiOiIxMDUiLCIkdHlwZSI6Ik5MUkUuQ29tbW9uLkRvbS5Tb2xpZENvbG9yQnJ1c2gsIE5MUkUuQ29tbW9uIiwiQ29sb3IiOnsiJGlkIjoiMTA2IiwiQSI6MjU1LCJSIjoyNTUsIkciOjAsIkIiOjB9fSwiTGluZVdlaWdodCI6MC4wLCJMaW5lVHlwZSI6MCwiUGFyZW50U3R5bGUiOm51bGx9LCJQYXJlbnRTdHlsZSI6bnVsbH0sIlRpdGxlU3R5bGUiOnsiJGlkIjoiMTA3IiwiRm9udFNldHRpbmdzIjp7IiRpZCI6IjEwOCIsIkZvbnRTaXplIjoxMSwiRm9udE5hbWUiOiJDYWxpYnJpIiwiSXNCb2xkIjp0cnVlLCJJc0l0YWxpYyI6ZmFsc2UsIklzVW5kZXJsaW5lZCI6ZmFsc2UsIlBhcmVudFN0eWxlIjpudWxsfSwiQXV0b1NpemUiOjAsIkZvcmVncm91bmQiOnsiJGlkIjoiMTA5IiwiQ29sb3IiOnsiJGlkIjoiMTEwIiwiQSI6MjU1LCJSIjowLCJHIjowLCJCIjowfX0sIk1heFdpZHRoIjo5NjAuMCwiTWF4SGVpZ2h0IjoiSW5maW5pdHkiLCJTbWFydEZvcmVncm91bmRJc0FjdGl2ZSI6ZmFsc2UsIkhvcml6b250YWxBbGlnbm1lbnQiOjAsIlZlcnRpY2FsQWxpZ25tZW50IjowLCJTbWFydEZvcmVncm91bmQiOm51bGwsIk1hcmdpbiI6eyIkaWQiOiIxMTEiLCJUb3AiOjAsIkxlZnQiOjAsIlJpZ2h0IjowLCJCb3R0b20iOjB9LCJQYWRkaW5nIjp7IiRpZCI6IjExMiIsIlRvcCI6MCwiTGVmdCI6MCwiUmlnaHQiOjAsIkJvdHRvbSI6MH0sIkJhY2tncm91bmQiOnsiJGlkIjoiMTEzIiwiQ29sb3IiOnsiJHJlZiI6IjIwIn19LCJJc1Zpc2libGUiOnRydWUsIldpZHRoIjowLjAsIkhlaWdodCI6MC4wLCJCb3JkZXJTdHlsZSI6bnVsbCwiUGFyZW50U3R5bGUiOm51bGx9LCJEYXRlU3R5bGUiOnsiJGlkIjoiMTE0IiwiRm9udFNldHRpbmdzIjp7IiRpZCI6IjExNSIsIkZvbnRTaXplIjoxMCwiRm9udE5hbWUiOiJDYWxpYnJpIiwiSXNCb2xkIjpmYWxzZSwiSXNJdGFsaWMiOmZhbHNlLCJJc1VuZGVybGluZWQiOmZhbHNlLCJQYXJlbnRTdHlsZSI6bnVsbH0sIkF1dG9TaXplIjowLCJGb3JlZ3JvdW5kIjp7IiRpZCI6IjExNiIsIkNvbG9yIjp7IiRpZCI6IjExNyIsIkEiOjI1NSwiUiI6NjgsIkciOjg0LCJCIjoxMDZ9fSwiTWF4V2lkdGgiOjIwMC4wLCJNYXhIZWlnaHQiOiJJbmZpbml0eSIsIlNtYXJ0Rm9yZWdyb3VuZElzQWN0aXZlIjpmYWxzZSwiSG9yaXpvbnRhbEFsaWdubWVudCI6MCwiVmVydGljYWxBbGlnbm1lbnQiOjAsIlNtYXJ0Rm9yZWdyb3VuZCI6bnVsbCwiTWFyZ2luIjp7IiRpZCI6IjExOCIsIlRvcCI6MCwiTGVmdCI6MCwiUmlnaHQiOjAsIkJvdHRvbSI6MH0sIlBhZGRpbmciOnsiJGlkIjoiMTE5IiwiVG9wIjowLCJMZWZ0IjowLCJSaWdodCI6MCwiQm90dG9tIjowfSwiQmFja2dyb3VuZCI6eyIkaWQiOiIxMjAiLCJDb2xvciI6eyIkcmVmIjoiMjAifX0sIklzVmlzaWJsZSI6dHJ1ZSwiV2lkdGgiOjAuMCwiSGVpZ2h0IjowLjAsIkJvcmRlclN0eWxlIjpudWxsLCJQYXJlbnRTdHlsZSI6bnVsbH0sIkRhdGVGb3JtYXQiOnsiJGlkIjoiMTIxIiwiRm9ybWF0U3RyaW5nIjoiTU1NIGQ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LCJfZXhwbGljaXRseVNldCI6eyIkaWQiOiIxMjIiLCJTaGFwZVN0eWxlIjpmYWxzZSwiVGl0bGVTdHlsZSI6ZmFsc2UsIkRhdG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NwYWNpbmciOmZhbHNlLCJJc0JlbG93VGltZWJhbmQiOmZhbHNlLCJEYXRlRm9ybWF0IjpmYWxzZSwiSXNWaXNpYmxlIjpmYWxzZX19LCJTaG93RWxhcHNlZFRpbWVHcmFkaWVudFN0eWxlIjpmYWxzZX0sIlNjYWxlIjp7IiRpZCI6IjEyMyIsIlN0YXJ0RGF0ZSI6IjIwMTctMDktMDFUMjM6NTk6NTkuOTk5WiIsIkVuZERhdGUiOiIyMDE4LTA2LTI5VDIzOjU5OjU5Ljk5OVoiLCJGb3JtYXQiOiJNTU0iLCJUeXBlIjoyLCJBdXRvRGF0ZVJhbmdlIjp0cnVlLCJXb3JraW5nRGF5cyI6MTI3LCJUb2RheU1hcmtlclRleHQiOiJUb2RheSIsIkF1dG9TY2FsZVR5cGUiOnRydWV9LCJNaWxlc3RvbmVzIjpbeyIkaWQiOiIxMjQiLCJEYXRlIjoiMjAxNy0wNy0wMVQyMzo1OTowMFoiLCJTdHlsZSI6eyIkaWQiOiIxMjUiLCJTaGFwZSI6MCwiQ29ubmVjdG9yTWFyZ2luIjp7IiRyZWYiOiI1NCJ9LCJDb25uZWN0b3JTdHlsZSI6eyIkaWQiOiIxMjYiLCJMaW5lQ29sb3IiOnsiJGlkIjoiMTI3IiwiJHR5cGUiOiJOTFJFLkNvbW1vbi5Eb20uU29saWRDb2xvckJydXNoLCBOTFJFLkNvbW1vbiIsIkNvbG9yIjp7IiRpZCI6IjEyOCIsIkEiOjEyNywiUiI6MCwiRyI6MTE0LCJCIjoxODh9fSwiTGluZVdlaWdodCI6MS4wLCJMaW5lVHlwZSI6MCwiUGFyZW50U3R5bGUiOnsiJHJlZiI6IjU1In19LCJJc0JlbG93VGltZWJhbmQiOmZhbHNlLCJIaWRlRGF0ZSI6ZmFsc2UsIlNoYXBlU2l6ZSI6MSwiU3BhY2luZyI6MS4wLCJQYWRkaW5nIjp7IiRyZWYiOiI1OCJ9LCJTaGFwZVN0eWxlIjp7IiRpZCI6IjEyOSIsIk1hcmdpbiI6eyIkcmVmIjoiNjAifSwiUGFkZGluZyI6eyIkcmVmIjoiNjEifSwiQmFja2dyb3VuZCI6eyIkaWQiOiIxMzAiLCJDb2xvciI6eyIkaWQiOiIxMzEiLCJBIjoyNTUsIlIiOjAsIkciOjExNCwiQiI6MTg4fX0sIklzVmlzaWJsZSI6dHJ1ZSwiV2lkdGgiOjE4LjAsIkhlaWdodCI6MjAuMCwiQm9yZGVyU3R5bGUiOnsiJGlkIjoiMTMyIiwiTGluZUNvbG9yIjp7IiRyZWYiOiI2MyJ9LCJMaW5lV2VpZ2h0IjowLjAsIkxpbmVUeXBlIjowLCJQYXJlbnRTdHlsZSI6eyIkcmVmIjoiNjIifX0sIlBhcmVudFN0eWxlIjp7IiRyZWYiOiI1OSJ9fSwiVGl0bGVTdHlsZSI6eyIkaWQiOiIxMzMiLCJGb250U2V0dGluZ3MiOnsiJGlkIjoiMTM0IiwiRm9udFNpemUiOjExLCJGb250TmFtZSI6IkdpbGwgU2FucyBNVC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zNSIsIkxpbmVDb2xvciI6bnVsbCwiTGluZVdlaWdodCI6MC4wLCJMaW5lVHlwZSI6MCwiUGFyZW50U3R5bGUiOm51bGx9LCJQYXJlbnRTdHlsZSI6eyIkcmVmIjoiNjUifX0sIkRhdGVTdHlsZSI6eyIkaWQiOiIxMzYiLCJGb250U2V0dGluZ3MiOnsiJGlkIjoiMTM3IiwiRm9udFNpemUiOjEwLCJGb250TmFtZSI6IkdpbGwgU2FucyBNVC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MzgiLCJMaW5lQ29sb3IiOm51bGwsIkxpbmVXZWlnaHQiOjAuMCwiTGluZVR5cGUiOjAsIlBhcmVudFN0eWxlIjpudWxsfSwiUGFyZW50U3R5bGUiOnsiJHJlZiI6IjcyIn19LCJEYXRlRm9ybWF0Ijp7IiRyZWYiOiI3OSJ9LCJJc1Zpc2libGUiOnRydWUsIlBhcmVudFN0eWxlIjp7IiRyZWYiOiI1MyJ9fSwiUG9zaXRpb24iOnsiUmF0aW8iOjAuMTEyNDQ0Mjk4NTc2NDI1NjMsIklzQ3VzdG9tIjpmYWxzZX0sIkRhdGVGb3JtYXQiOnsiJHJlZiI6Ijc5In0sIklkIjoiNmYzZjJlYWYtMzliZS00NWFhLThkOTctMGFjN2I2NTFjNzc2IiwiSW1wb3J0SWQiOm51bGwsIlRpdGxlIjoiLiIsIk5vdGUiOm51bGwsIkh5cGVybGluayI6bnVsbCwiSXNDaGFuZ2VkIjpmYWxzZSwiSXNOZXciOmZhbHNlfSx7IiRpZCI6IjEzOSIsIkRhdGUiOiIyMDE3LTA5LTI4VDIzOjU5OjAwWiIsIlN0eWxlIjp7IiRpZCI6IjE0MCIsIlNoYXBlIjoyLCJDb25uZWN0b3JNYXJnaW4iOnsiJHJlZiI6IjU0In0sIkNvbm5lY3RvclN0eWxlIjp7IiRpZCI6IjE0MSIsIkxpbmVDb2xvciI6eyIkaWQiOiIxNDIiLCIkdHlwZSI6Ik5MUkUuQ29tbW9uLkRvbS5Tb2xpZENvbG9yQnJ1c2gsIE5MUkUuQ29tbW9uIiwiQ29sb3IiOnsiJGlkIjoiMTQzIiwiQSI6MTI3LCJSIjo5MSwiRyI6OTEsIkIiOjkxfX0sIkxpbmVXZWlnaHQiOjEuMCwiTGluZVR5cGUiOjAsIlBhcmVudFN0eWxlIjp7IiRyZWYiOiI1NSJ9fSwiSXNCZWxvd1RpbWViYW5kIjpmYWxzZSwiSGlkZURhdGUiOmZhbHNlLCJTaGFwZVNpemUiOjEsIlNwYWNpbmciOjEuMCwiUGFkZGluZyI6eyIkcmVmIjoiNTgifSwiU2hhcGVTdHlsZSI6eyIkaWQiOiIxNDQiLCJNYXJnaW4iOnsiJHJlZiI6IjYwIn0sIlBhZGRpbmciOnsiJHJlZiI6IjYxIn0sIkJhY2tncm91bmQiOnsiJGlkIjoiMTQ1IiwiQ29sb3IiOnsiJGlkIjoiMTQ2IiwiQSI6MjU1LCJSIjo5MSwiRyI6OTEsIkIiOjkxfX0sIklzVmlzaWJsZSI6dHJ1ZSwiV2lkdGgiOjE4LjAsIkhlaWdodCI6MjAuMCwiQm9yZGVyU3R5bGUiOnsiJGlkIjoiMTQ3IiwiTGluZUNvbG9yIjp7IiRyZWYiOiI2MyJ9LCJMaW5lV2VpZ2h0IjowLjAsIkxpbmVUeXBlIjowLCJQYXJlbnRTdHlsZSI6eyIkcmVmIjoiNjIifX0sIlBhcmVudFN0eWxlIjp7IiRyZWYiOiI1OSJ9fSwiVGl0bGVTdHlsZSI6eyIkaWQiOiIxNDgiLCJGb250U2V0dGluZ3MiOnsiJGlkIjoiMTQ5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xNTAiLCJMaW5lQ29sb3IiOm51bGwsIkxpbmVXZWlnaHQiOjAuMCwiTGluZVR5cGUiOjAsIlBhcmVudFN0eWxlIjpudWxsfSwiUGFyZW50U3R5bGUiOnsiJHJlZiI6IjY1In19LCJEYXRlU3R5bGUiOnsiJGlkIjoiMTUxIiwiRm9udFNldHRpbmdzIjp7IiRpZCI6IjE1Mi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1MyIsIkxpbmVDb2xvciI6bnVsbCwiTGluZVdlaWdodCI6MC4wLCJMaW5lVHlwZSI6MCwiUGFyZW50U3R5bGUiOm51bGx9LCJQYXJlbnRTdHlsZSI6eyIkcmVmIjoiNzIifX0sIkRhdGVGb3JtYXQiOnsiJHJlZiI6Ijc5In0sIklzVmlzaWJsZSI6dHJ1ZSwiUGFyZW50U3R5bGUiOnsiJHJlZiI6IjUzIn19LCJQb3NpdGlvbiI6eyJSYXRpbyI6MC4wLCJJc0N1c3RvbSI6ZmFsc2V9LCJEYXRlRm9ybWF0Ijp7IiRyZWYiOiI3OSJ9LCJJZCI6IjU2MTg1MzU5LTg5OGUtNDU3OC05N2I5LTlhZmZkMzdkYzBhZiIsIkltcG9ydElkIjpudWxsLCJUaXRsZSI6Ik92ZXJ2aWV3IiwiTm90ZSI6bnVsbCwiSHlwZXJsaW5rIjpudWxsLCJJc0NoYW5nZWQiOmZhbHNlLCJJc05ldyI6ZmFsc2V9LHsiJGlkIjoiMTU0IiwiRGF0ZSI6IjIwMTctMTEtMDFUMjM6NTk6MDBaIiwiU3R5bGUiOnsiJGlkIjoiMTU1IiwiU2hhcGUiOjIsIkNvbm5lY3Rvck1hcmdpbiI6eyIkcmVmIjoiNTQifSwiQ29ubmVjdG9yU3R5bGUiOnsiJGlkIjoiMTU2IiwiTGluZUNvbG9yIjp7IiRpZCI6IjE1NyIsIiR0eXBlIjoiTkxSRS5Db21tb24uRG9tLlNvbGlkQ29sb3JCcnVzaCwgTkxSRS5Db21tb24iLCJDb2xvciI6eyIkaWQiOiIxNTgiLCJBIjoxMjcsIlIiOjkxLCJHIjo5MSwiQiI6OTF9fSwiTGluZVdlaWdodCI6MS4wLCJMaW5lVHlwZSI6MCwiUGFyZW50U3R5bGUiOnsiJHJlZiI6IjU1In19LCJJc0JlbG93VGltZWJhbmQiOmZhbHNlLCJIaWRlRGF0ZSI6ZmFsc2UsIlNoYXBlU2l6ZSI6MSwiU3BhY2luZyI6MS4wLCJQYWRkaW5nIjp7IiRyZWYiOiI1OCJ9LCJTaGFwZVN0eWxlIjp7IiRpZCI6IjE1OSIsIk1hcmdpbiI6eyIkcmVmIjoiNjAifSwiUGFkZGluZyI6eyIkcmVmIjoiNjEifSwiQmFja2dyb3VuZCI6eyIkaWQiOiIxNjAiLCJDb2xvciI6eyIkaWQiOiIxNjEiLCJBIjoyNTUsIlIiOjkxLCJHIjo5MSwiQiI6OTF9fSwiSXNWaXNpYmxlIjp0cnVlLCJXaWR0aCI6MTguMCwiSGVpZ2h0IjoyMC4wLCJCb3JkZXJTdHlsZSI6eyIkaWQiOiIxNjIiLCJMaW5lQ29sb3IiOnsiJHJlZiI6IjYzIn0sIkxpbmVXZWlnaHQiOjAuMCwiTGluZVR5cGUiOjAsIlBhcmVudFN0eWxlIjp7IiRyZWYiOiI2MiJ9fSwiUGFyZW50U3R5bGUiOnsiJHJlZiI6IjU5In19LCJUaXRsZVN0eWxlIjp7IiRpZCI6IjE2MyIsIkZvbnRTZXR0aW5ncyI6eyIkaWQiOiIxNjQ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E2NSIsIkxpbmVDb2xvciI6bnVsbCwiTGluZVdlaWdodCI6MC4wLCJMaW5lVHlwZSI6MCwiUGFyZW50U3R5bGUiOm51bGx9LCJQYXJlbnRTdHlsZSI6eyIkcmVmIjoiNjUifX0sIkRhdGVTdHlsZSI6eyIkaWQiOiIxNjYiLCJGb250U2V0dGluZ3MiOnsiJGlkIjoiMTY3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Y4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RhdGVGb3JtYXQiOnsiJHJlZiI6Ijc5In0sIklkIjoiZWMzYzY5Y2YtMGNiZC00ZDVlLWIyMmQtOGI1YjYyNmUwMTllIiwiSW1wb3J0SWQiOm51bGwsIlRpdGxlIjoiRm9sbG93LVVwIiwiTm90ZSI6bnVsbCwiSHlwZXJsaW5rIjpudWxsLCJJc0NoYW5nZWQiOmZhbHNlLCJJc05ldyI6ZmFsc2V9LHsiJGlkIjoiMTY5IiwiRGF0ZSI6IjIwMTctMTItMDVUMjM6NTk6MDBaIiwiU3R5bGUiOnsiJGlkIjoiMTcwIiwiU2hhcGUiOjIsIkNvbm5lY3Rvck1hcmdpbiI6eyIkcmVmIjoiNTQifSwiQ29ubmVjdG9yU3R5bGUiOnsiJGlkIjoiMTcxIiwiTGluZUNvbG9yIjp7IiRpZCI6IjE3MiIsIiR0eXBlIjoiTkxSRS5Db21tb24uRG9tLlNvbGlkQ29sb3JCcnVzaCwgTkxSRS5Db21tb24iLCJDb2xvciI6eyIkaWQiOiIxNzMiLCJBIjoxMjcsIlIiOjI2LCJHIjoxNzAsIkIiOjY2fX0sIkxpbmVXZWlnaHQiOjEuMCwiTGluZVR5cGUiOjAsIlBhcmVudFN0eWxlIjp7IiRyZWYiOiI1NSJ9fSwiSXNCZWxvd1RpbWViYW5kIjpmYWxzZSwiSGlkZURhdGUiOmZhbHNlLCJTaGFwZVNpemUiOjEsIlNwYWNpbmciOjEuMCwiUGFkZGluZyI6eyIkcmVmIjoiNTgifSwiU2hhcGVTdHlsZSI6eyIkaWQiOiIxNzQiLCJNYXJnaW4iOnsiJHJlZiI6IjYwIn0sIlBhZGRpbmciOnsiJHJlZiI6IjYxIn0sIkJhY2tncm91bmQiOnsiJGlkIjoiMTc1IiwiQ29sb3IiOnsiJGlkIjoiMTc2IiwiQSI6MjU1LCJSIjoyNiwiRyI6MTcwLCJCIjo2Nn19LCJJc1Zpc2libGUiOnRydWUsIldpZHRoIjoxOC4wLCJIZWlnaHQiOjIwLjAsIkJvcmRlclN0eWxlIjp7IiRpZCI6IjE3NyIsIkxpbmVDb2xvciI6eyIkcmVmIjoiNjMifSwiTGluZVdlaWdodCI6MC4wLCJMaW5lVHlwZSI6MCwiUGFyZW50U3R5bGUiOnsiJHJlZiI6IjYyIn19LCJQYXJlbnRTdHlsZSI6eyIkcmVmIjoiNTkifX0sIlRpdGxlU3R5bGUiOnsiJGlkIjoiMTc4IiwiRm9udFNldHRpbmdzIjp7IiRpZCI6IjE3OS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gwIiwiTGluZUNvbG9yIjpudWxsLCJMaW5lV2VpZ2h0IjowLjAsIkxpbmVUeXBlIjowLCJQYXJlbnRTdHlsZSI6bnVsbH0sIlBhcmVudFN0eWxlIjp7IiRyZWYiOiI2NSJ9fSwiRGF0ZVN0eWxlIjp7IiRpZCI6IjE4MSIsIkZvbnRTZXR0aW5ncyI6eyIkaWQiOiIxODI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ODMiLCJMaW5lQ29sb3IiOm51bGwsIkxpbmVXZWlnaHQiOjAuMCwiTGluZVR5cGUiOjAsIlBhcmVudFN0eWxlIjpudWxsfSwiUGFyZW50U3R5bGUiOnsiJHJlZiI6IjcyIn19LCJEYXRlRm9ybWF0Ijp7IiRyZWYiOiI3OSJ9LCJJc1Zpc2libGUiOnRydWUsIlBhcmVudFN0eWxlIjp7IiRyZWYiOiI1MyJ9fSwiUG9zaXRpb24iOnsiUmF0aW8iOjAuMCwiSXNDdXN0b20iOmZhbHNlfSwiRGF0ZUZvcm1hdCI6eyIkcmVmIjoiNzkifSwiSWQiOiI5YzgxOWQzYS02YzMzLTQyMzYtODE2YS04YjU0NmY5NWNlOGIiLCJJbXBvcnRJZCI6bnVsbCwiVGl0bGUiOiJHby1MaXZlIiwiTm90ZSI6bnVsbCwiSHlwZXJsaW5rIjpudWxsLCJJc0NoYW5nZWQiOmZhbHNlLCJJc05ldyI6ZmFsc2V9LHsiJGlkIjoiMTg0IiwiRGF0ZSI6IjIwMTgtMDEtMDJUMjM6NTk6MDBaIiwiU3R5bGUiOnsiJGlkIjoiMTg1IiwiU2hhcGUiOjIsIkNvbm5lY3Rvck1hcmdpbiI6eyIkcmVmIjoiNTQifSwiQ29ubmVjdG9yU3R5bGUiOnsiJGlkIjoiMTg2IiwiTGluZUNvbG9yIjp7IiRpZCI6IjE4NyIsIiR0eXBlIjoiTkxSRS5Db21tb24uRG9tLlNvbGlkQ29sb3JCcnVzaCwgTkxSRS5Db21tb24iLCJDb2xvciI6eyIkaWQiOiIxODgiLCJBIjoxMjcsIlIiOjM1LCJHIjo5MSwiQiI6MjJ9fSwiTGluZVdlaWdodCI6MS4wLCJMaW5lVHlwZSI6MCwiUGFyZW50U3R5bGUiOnsiJHJlZiI6IjU1In19LCJJc0JlbG93VGltZWJhbmQiOmZhbHNlLCJIaWRlRGF0ZSI6ZmFsc2UsIlNoYXBlU2l6ZSI6MSwiU3BhY2luZyI6MS4wLCJQYWRkaW5nIjp7IiRyZWYiOiI1OCJ9LCJTaGFwZVN0eWxlIjp7IiRpZCI6IjE4OSIsIk1hcmdpbiI6eyIkcmVmIjoiNjAifSwiUGFkZGluZyI6eyIkcmVmIjoiNjEifSwiQmFja2dyb3VuZCI6eyIkaWQiOiIxOTAiLCJDb2xvciI6eyIkaWQiOiIxOTEiLCJBIjoyNTUsIlIiOjM1LCJHIjo5MSwiQiI6MjJ9fSwiSXNWaXNpYmxlIjp0cnVlLCJXaWR0aCI6MTguMCwiSGVpZ2h0IjoyMC4wLCJCb3JkZXJTdHlsZSI6eyIkaWQiOiIxOTIiLCJMaW5lQ29sb3IiOnsiJHJlZiI6IjYzIn0sIkxpbmVXZWlnaHQiOjAuMCwiTGluZVR5cGUiOjAsIlBhcmVudFN0eWxlIjp7IiRyZWYiOiI2MiJ9fSwiUGFyZW50U3R5bGUiOnsiJHJlZiI6IjU5In19LCJUaXRsZVN0eWxlIjp7IiRpZCI6IjE5MyIsIkZvbnRTZXR0aW5ncyI6eyIkaWQiOiIxOTQ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E5NSIsIkxpbmVDb2xvciI6bnVsbCwiTGluZVdlaWdodCI6MC4wLCJMaW5lVHlwZSI6MCwiUGFyZW50U3R5bGUiOm51bGx9LCJQYXJlbnRTdHlsZSI6eyIkcmVmIjoiNjUifX0sIkRhdGVTdHlsZSI6eyIkaWQiOiIxOTYiLCJGb250U2V0dGluZ3MiOnsiJGlkIjoiMTk3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k4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RhdGVGb3JtYXQiOnsiJHJlZiI6Ijc5In0sIklkIjoiYWYwZTZmODEtNjE1YS00OGJiLTgyNzEtZDdhZjlhZmFhMzA3IiwiSW1wb3J0SWQiOm51bGwsIlRpdGxlIjoiMXN0IFVDIFBhdGggUGF5IiwiTm90ZSI6bnVsbCwiSHlwZXJsaW5rIjpudWxsLCJJc0NoYW5nZWQiOmZhbHNlLCJJc05ldyI6ZmFsc2V9LHsiJGlkIjoiMTk5IiwiRGF0ZSI6IjIwMTgtMDQtMDJUMjM6NTk6MDBaIiwiU3R5bGUiOnsiJGlkIjoiMjAwIiwiU2hhcGUiOjIsIkNvbm5lY3Rvck1hcmdpbiI6eyIkcmVmIjoiNTQifSwiQ29ubmVjdG9yU3R5bGUiOnsiJGlkIjoiMjAxIiwiTGluZUNvbG9yIjp7IiRpZCI6IjIwMiIsIiR0eXBlIjoiTkxSRS5Db21tb24uRG9tLlNvbGlkQ29sb3JCcnVzaCwgTkxSRS5Db21tb24iLCJDb2xvciI6eyIkaWQiOiIyMDMiLCJBIjoxMjcsIlIiOjksIkciOjQ3LCJCIjo2OH19LCJMaW5lV2VpZ2h0IjoxLjAsIkxpbmVUeXBlIjowLCJQYXJlbnRTdHlsZSI6eyIkcmVmIjoiNTUifX0sIklzQmVsb3dUaW1lYmFuZCI6ZmFsc2UsIkhpZGVEYXRlIjpmYWxzZSwiU2hhcGVTaXplIjoxLCJTcGFjaW5nIjoxLjAsIlBhZGRpbmciOnsiJHJlZiI6IjU4In0sIlNoYXBlU3R5bGUiOnsiJGlkIjoiMjA0IiwiTWFyZ2luIjp7IiRyZWYiOiI2MCJ9LCJQYWRkaW5nIjp7IiRyZWYiOiI2MSJ9LCJCYWNrZ3JvdW5kIjp7IiRpZCI6IjIwNSIsIkNvbG9yIjp7IiRpZCI6IjIwNiIsIkEiOjI1NSwiUiI6OSwiRyI6NDcsIkIiOjY4fX0sIklzVmlzaWJsZSI6dHJ1ZSwiV2lkdGgiOjE4LjAsIkhlaWdodCI6MjAuMCwiQm9yZGVyU3R5bGUiOnsiJGlkIjoiMjA3IiwiTGluZUNvbG9yIjp7IiRyZWYiOiI2MyJ9LCJMaW5lV2VpZ2h0IjowLjAsIkxpbmVUeXBlIjowLCJQYXJlbnRTdHlsZSI6eyIkcmVmIjoiNjIifX0sIlBhcmVudFN0eWxlIjp7IiRyZWYiOiI1OSJ9fSwiVGl0bGVTdHlsZSI6eyIkaWQiOiIyMDgiLCJGb250U2V0dGluZ3MiOnsiJGlkIjoiMjA5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yMTAiLCJMaW5lQ29sb3IiOm51bGwsIkxpbmVXZWlnaHQiOjAuMCwiTGluZVR5cGUiOjAsIlBhcmVudFN0eWxlIjpudWxsfSwiUGFyZW50U3R5bGUiOnsiJHJlZiI6IjY1In19LCJEYXRlU3R5bGUiOnsiJGlkIjoiMjExIiwiRm9udFNldHRpbmdzIjp7IiRpZCI6IjIxMi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xMyIsIkxpbmVDb2xvciI6bnVsbCwiTGluZVdlaWdodCI6MC4wLCJMaW5lVHlwZSI6MCwiUGFyZW50U3R5bGUiOm51bGx9LCJQYXJlbnRTdHlsZSI6eyIkcmVmIjoiNzIifX0sIkRhdGVGb3JtYXQiOnsiJHJlZiI6Ijc5In0sIklzVmlzaWJsZSI6dHJ1ZSwiUGFyZW50U3R5bGUiOnsiJHJlZiI6IjUzIn19LCJQb3NpdGlvbiI6eyJSYXRpbyI6MC4wLCJJc0N1c3RvbSI6ZmFsc2V9LCJEYXRlRm9ybWF0Ijp7IiRyZWYiOiI3OSJ9LCJJZCI6Ijg4M2I3NzE0LTA2NmItNDNhZS1hNzhjLTg0MTA0NjViNTM4NyIsIkltcG9ydElkIjpudWxsLCJUaXRsZSI6Ik9uQmFzZSBXb3JrRmxvdyBUcmFpbmluZyIsIk5vdGUiOm51bGwsIkh5cGVybGluayI6bnVsbCwiSXNDaGFuZ2VkIjpmYWxzZSwiSXNOZXciOmZhbHNlfSx7IiRpZCI6IjIxNCIsIkRhdGUiOiIyMDE4LTA2LTMwVDIzOjU5OjAwWiIsIlN0eWxlIjp7IiRpZCI6IjIxNSIsIlNoYXBlIjowLCJDb25uZWN0b3JNYXJnaW4iOnsiJHJlZiI6IjU0In0sIkNvbm5lY3RvclN0eWxlIjp7IiRpZCI6IjIxNiIsIkxpbmVDb2xvciI6eyIkaWQiOiIyMTciLCIkdHlwZSI6Ik5MUkUuQ29tbW9uLkRvbS5Tb2xpZENvbG9yQnJ1c2gsIE5MUkUuQ29tbW9uIiwiQ29sb3IiOnsiJGlkIjoiMjE4IiwiQSI6MjU1LCJSIjo5LCJHIjo0NywiQiI6Njh9fSwiTGluZVdlaWdodCI6MS4wLCJMaW5lVHlwZSI6MCwiUGFyZW50U3R5bGUiOnsiJHJlZiI6IjU1In19LCJJc0JlbG93VGltZWJhbmQiOmZhbHNlLCJIaWRlRGF0ZSI6ZmFsc2UsIlNoYXBlU2l6ZSI6MSwiU3BhY2luZyI6MS4wLCJQYWRkaW5nIjp7IiRyZWYiOiI1OCJ9LCJTaGFwZVN0eWxlIjp7IiRpZCI6IjIxOSIsIk1hcmdpbiI6eyIkcmVmIjoiNjAifSwiUGFkZGluZyI6eyIkcmVmIjoiNjEifSwiQmFja2dyb3VuZCI6eyIkaWQiOiIyMjAiLCJDb2xvciI6eyIkaWQiOiIyMjEiLCJBIjoyNTUsIlIiOjAsIkciOjExNCwiQiI6MTg4fX0sIklzVmlzaWJsZSI6dHJ1ZSwiV2lkdGgiOjE4LjAsIkhlaWdodCI6MjAuMCwiQm9yZGVyU3R5bGUiOnsiJGlkIjoiMjIyIiwiTGluZUNvbG9yIjp7IiRyZWYiOiI2MyJ9LCJMaW5lV2VpZ2h0IjowLjAsIkxpbmVUeXBlIjowLCJQYXJlbnRTdHlsZSI6eyIkcmVmIjoiNjIifX0sIlBhcmVudFN0eWxlIjp7IiRyZWYiOiI1OSJ9fSwiVGl0bGVTdHlsZSI6eyIkaWQiOiIyMjMiLCJGb250U2V0dGluZ3MiOnsiJGlkIjoiMjI0IiwiRm9udFNpemUiOjExLCJGb250TmFtZSI6IkdpbGwgU2FucyBNVC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yNSIsIkxpbmVDb2xvciI6bnVsbCwiTGluZVdlaWdodCI6MC4wLCJMaW5lVHlwZSI6MCwiUGFyZW50U3R5bGUiOm51bGx9LCJQYXJlbnRTdHlsZSI6eyIkcmVmIjoiNjUifX0sIkRhdGVTdHlsZSI6eyIkaWQiOiIyMjYiLCJGb250U2V0dGluZ3MiOnsiJGlkIjoiMjI3IiwiRm9udFNpemUiOjEwLCJGb250TmFtZSI6IkdpbGwgU2FucyBNVCIsIklzQm9sZCI6ZmFsc2UsIklzSXRhbGljIjpmYWxzZSwiSXNVbmRlcmxpbmVkIjpmYWxzZSwiUGFyZW50U3R5bGUiOnsiJHJlZiI6IjczIn19LCJBdXRvU2l6ZSI6MiwiRm9yZWdyb3VuZCI6eyIkcmVmIjoiNzQifSwiTWF4V2lkdGgiOjI3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yOCIsIkxpbmVDb2xvciI6bnVsbCwiTGluZVdlaWdodCI6MC4wLCJMaW5lVHlwZSI6MCwiUGFyZW50U3R5bGUiOm51bGx9LCJQYXJlbnRTdHlsZSI6eyIkcmVmIjoiNzIifX0sIkRhdGVGb3JtYXQiOnsiJHJlZiI6Ijc5In0sIklzVmlzaWJsZSI6dHJ1ZSwiUGFyZW50U3R5bGUiOnsiJHJlZiI6IjUzIn19LCJQb3NpdGlvbiI6eyJSYXRpbyI6MC4wLCJJc0N1c3RvbSI6ZmFsc2V9LCJEYXRlRm9ybWF0Ijp7IiRyZWYiOiI3OSJ9LCJJZCI6Ijg0MWZiNzY1LWNkZTgtNDA1MC04Y2NhLTVmMzA1NjViYWUwNiIsIkltcG9ydElkIjpudWxsLCJUaXRsZSI6Ii4iLCJOb3RlIjpudWxsLCJIeXBlcmxpbmsiOm51bGwsIklzQ2hhbmdlZCI6ZmFsc2UsIklzTmV3IjpmYWxzZX1dLCJUYXNrcyI6W10sIk1zUHJvamVjdEl0ZW1zVHJlZSI6eyIkaWQiOiIyMjkiLCJSb290Ijp7IkltcG9ydElkIjpudWxsLCJJc0ltcG9ydGVkIjpmYWxzZSwiQ2hpbGRyZW4iOltdfX0sIk1ldGFkYXRhIjp7IiRpZCI6IjIzMCJ9LCJTZXR0aW5ncyI6eyIkaWQiOiIyMzEiLCJJbXBhT3B0aW9ucyI6eyIkaWQiOiIyMzIiLCJMZWZ0VG9SaWdodCI6ZmFsc2UsIlBheWxvYWRPcHRpb25zIjoyfSwiVXNlQ29tcHJlc3Npb24iOmZhbHNlLCJDb21wcmVzaW9uUGVyY2VudGFnZSI6MC4wLCJJbmFjdGl2ZUludGVydmFsV2lkdGhUaHJlc2hvbGQiOjAuMCwiSW5hY3RpdmVJbnRlcnZhbFdpZHRoIjowLjAsIlNwbGl0VGFza3MiOmZhbHNlLCJVc2VDbHVzdGVyIjpmYWxzZSwiRXBzaWxvbiI6MC4wLCJNaW5Qb2ludHNUb0Zvcm1BQ2x1c3RlciI6MCwiR2VuZXJhdGVJbnZpc2libGVTaGFwZXMiOmZhbHNlLCJTbWFydFRpbWVsaW5lVGFza1BlcmNlbnRhZ2VGaXQiOmZhbHNlfSwiSXNOZXciOnRydWUsIkltcG9ydFR5cGUiOjAsIkZpbGVQYXRoIjpudWxsLCJUaW1lQ29uZmlndXJhdGlvbiI6eyIkaWQiOiIyMzMiLCJVc2VUaW1lIjpmYWxzZSwiV29ya0RheVN0YXJ0IjoiMDA6MDA6MDAiLCJXb3JrRGF5RW5kIjoiMjM6NTk6MDAifX0="/>
  <p:tag name="__MASTER" val="__part_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iJTdGFuZGFyZCIsIklzVGVtcGxhdGUiOmZhbHNlLCJWZXJzaW9uIjp7IiRpZCI6IjIiLCJWZXJzaW9uIjoiMy4xLjAiLCJPcmlnaW5hbEFzc2VtYmx5VmVyc2lvbiI6IjMuMDkuMDUuMDAiLCJFZGl0aW9uIjoiUGx1cyIsIklzUGx1c0VkaXRpb24iOnRydWV9LCJFZmZlY3QiOjEsIlN0eWxlIjp7IiRpZCI6IjMiLCJUaW1lYmFuZFN0eWxlIjp7IiRpZCI6IjQiLCJTY2FsZU1hcmtpbmciOjAsIlNoYXBlIjowLCJTaGFwZVN0eWxlIjp7IiRpZCI6IjUiLCJNYXJnaW4iOnsiJGlkIjoiNiIsIlRvcCI6MCwiTGVmdCI6MTIsIlJpZ2h0IjoxMiwiQm90dG9tIjowfSwiUGFkZGluZyI6eyIkaWQiOiI3IiwiVG9wIjo1LCJMZWZ0IjowLCJSaWdodCI6MCwiQm90dG9tIjo1fSwiQmFja2dyb3VuZCI6eyIkaWQiOiI4IiwiQ29sb3IiOnsiJGlkIjoiOSIsIkEiOjI1NSwiUiI6NjgsIkciOjg0LCJCIjoxMDZ9fSwiSXNWaXNpYmxlIjp0cnVlLCJXaWR0aCI6ODU4LjAsIkhlaWdodCI6MzAuMCwiQm9yZGVyU3R5bGUiOnsiJGlkIjoiMTAiLCJMaW5lQ29sb3IiOnsiJGlkIjoiMTEiLCIkdHlwZSI6Ik5MUkUuQ29tbW9uLkRvbS5Tb2xpZENvbG9yQnJ1c2gsIE5MUkUuQ29tbW9uIiwiQ29sb3IiOnsiJGlkIjoiMTIiLCJBIjoyNTUsIlIiOjI1NSwiRyI6MCwiQiI6MH19LCJMaW5lV2VpZ2h0IjowLjAsIkxpbmVUeXBlIjowLCJQYXJlbnRTdHlsZSI6bnVsbH0sIlBhcmVudFN0eWxlIjpudWxsfSwiUmlnaHRFbmRDYXBzU3R5bGUiOnsiJGlkIjoiMTMiLCJGb250U2V0dGluZ3MiOnsiJGlkIjoiMTQiLCJGb250U2l6ZSI6MTgsIkZvbnROYW1lIjoiR2lsbCBTYW5zIE1UIiwiSXNCb2xkIjp0cnVlLCJJc0l0YWxpYyI6ZmFsc2UsIklzVW5kZXJsaW5lZCI6ZmFsc2UsIlBhcmVudFN0eWxlIjpudWxsfSwiQXV0b1NpemUiOjAsIkZvcmVncm91bmQiOnsiJGlkIjoiMTUiLCJDb2xvciI6eyIkaWQiOiIxNiIsIkEiOjI1NSwiUiI6MTYyLCJHIjoxNDQsIkIiOjk3fX0sIk1heFdpZHRoIjoiSW5maW5pdHkiLCJNYXhIZWlnaHQiOiJJbmZpbml0eSIsIlNtYXJ0Rm9yZWdyb3VuZElzQWN0aXZlIjpmYWxzZSwiSG9yaXpvbnRhbEFsaWdubWVudCI6MCwiVmVydGljYWxBbGlnbm1lbnQiOjAsIlNtYXJ0Rm9yZWdyb3VuZCI6bnVsbCwiTWFyZ2luIjp7IiRpZCI6IjE3IiwiVG9wIjowLCJMZWZ0IjowLCJSaWdodCI6MjUsIkJvdHRvbSI6MH0sIlBhZGRpbmciOnsiJGlkIjoiMTgiLCJUb3AiOjAsIkxlZnQiOjAsIlJpZ2h0IjowLCJCb3R0b20iOjB9LCJCYWNrZ3JvdW5kIjp7IiRpZCI6IjE5IiwiQ29sb3IiOnsiJGlkIjoiMjAiLCJBIjowLCJSIjowLCJHIjowLCJCIjowfX0sIklzVmlzaWJsZSI6dHJ1ZSwiV2lkdGgiOjAuMCwiSGVpZ2h0IjowLjAsIkJvcmRlclN0eWxlIjpudWxsLCJQYXJlbnRTdHlsZSI6bnVsbH0sIkxlZnRFbmRDYXBzU3R5bGUiOnsiJGlkIjoiMjEiLCJGb250U2V0dGluZ3MiOnsiJGlkIjoiMjIiLCJGb250U2l6ZSI6MTgsIkZvbnROYW1lIjoiR2lsbCBTYW5zIE1UIiwiSXNCb2xkIjp0cnVlLCJJc0l0YWxpYyI6ZmFsc2UsIklzVW5kZXJsaW5lZCI6ZmFsc2UsIlBhcmVudFN0eWxlIjpudWxsfSwiQXV0b1NpemUiOjAsIkZvcmVncm91bmQiOnsiJGlkIjoiMjMiLCJDb2xvciI6eyIkaWQiOiIyNCIsIkEiOjI1NSwiUiI6MTYyLCJHIjoxNDQsIkIiOjk3fX0sIk1heFdpZHRoIjoiSW5maW5pdHkiLCJNYXhIZWlnaHQiOiJJbmZpbml0eSIsIlNtYXJ0Rm9yZWdyb3VuZElzQWN0aXZlIjpmYWxzZSwiSG9yaXpvbnRhbEFsaWdubWVudCI6MCwiVmVydGljYWxBbGlnbm1lbnQiOjAsIlNtYXJ0Rm9yZWdyb3VuZCI6bnVsbCwiTWFyZ2luIjp7IiRpZCI6IjI1IiwiVG9wIjowLCJMZWZ0IjoyNSwiUmlnaHQiOjAsIkJvdHRvbSI6MH0sIlBhZGRpbmciOnsiJGlkIjoiMjYiLCJUb3AiOjAsIkxlZnQiOjAsIlJpZ2h0IjowLCJCb3R0b20iOjB9LCJCYWNrZ3JvdW5kIjp7IiRpZCI6IjI3IiwiQ29sb3IiOnsiJHJlZiI6IjIwIn19LCJJc1Zpc2libGUiOnRydWUsIldpZHRoIjowLjAsIkhlaWdodCI6MC4wLCJCb3JkZXJTdHlsZSI6bnVsbCwiUGFyZW50U3R5bGUiOm51bGx9LCJUb2RheVRleHRTdHlsZSI6eyIkaWQiOiIyOCIsIkZvbnRTZXR0aW5ncyI6eyIkaWQiOiIyOSIsIkZvbnRTaXplIjoxMiwiRm9udE5hbWUiOiJHaWxsIFNhbnMgTVQiLCJJc0JvbGQiOmZhbHNlLCJJc0l0YWxpYyI6ZmFsc2UsIklzVW5kZXJsaW5lZCI6ZmFsc2UsIlBhcmVudFN0eWxlIjpudWxsfSwiQXV0b1NpemUiOjAsIkZvcmVncm91bmQiOnsiJGlkIjoiMzAiLCJDb2xvciI6eyIkaWQiOiIzMSIsIkEiOjI1NSwiUiI6OTEsIkciOjkxLCJCIjo5MX19LCJNYXhXaWR0aCI6MjAwLjAsIk1heEhlaWdodCI6IkluZmluaXR5IiwiU21hcnRGb3JlZ3JvdW5kSXNBY3RpdmUiOmZhbHNlLCJIb3Jpem9udGFsQWxpZ25tZW50IjowLCJWZXJ0aWNhbEFsaWdubWVudCI6MCwiU21hcnRGb3JlZ3JvdW5kIjpudWxsLCJNYXJnaW4iOnsiJGlkIjoiMzIiLCJUb3AiOjAsIkxlZnQiOjAsIlJpZ2h0IjowLCJCb3R0b20iOjB9LCJQYWRkaW5nIjp7IiRpZCI6IjMzIiwiVG9wIjowLCJMZWZ0IjowLCJSaWdodCI6MCwiQm90dG9tIjowfSwiQmFja2dyb3VuZCI6eyIkaWQiOiIzNCIsIkNvbG9yIjp7IiRyZWYiOiIyMCJ9fSwiSXNWaXNpYmxlIjp0cnVlLCJXaWR0aCI6MC4wLCJIZWlnaHQiOjAuMCwiQm9yZGVyU3R5bGUiOm51bGwsIlBhcmVudFN0eWxlIjpudWxsfSwiVG9kYXlNYXJrZXJTdHlsZSI6eyIkaWQiOiIzNSIsIk1hcmdpbiI6eyIkaWQiOiIzNiIsIlRvcCI6MCwiTGVmdCI6MCwiUmlnaHQiOjAsIkJvdHRvbSI6MH0sIlBhZGRpbmciOnsiJGlkIjoiMzciLCJUb3AiOjAsIkxlZnQiOjAsIlJpZ2h0IjowLCJCb3R0b20iOjB9LCJCYWNrZ3JvdW5kIjp7IiRpZCI6IjM4IiwiQ29sb3IiOnsiJGlkIjoiMzkiLCJBIjoyNTUsIlIiOjI1NSwiRyI6MCwiQiI6MH19LCJJc1Zpc2libGUiOnRydWUsIldpZHRoIjowLjAsIkhlaWdodCI6MC4wLCJCb3JkZXJTdHlsZSI6bnVsbCwiUGFyZW50U3R5bGUiOm51bGx9LCJTY2FsZVN0eWxlIjp7IiRpZCI6IjQwIiwiU2hvd1NlZ21lbnRTZXBhcmF0b3JzIjp0cnVlLCJTZWdtZW50U2VwYXJhdG9yT3BhY2l0eSI6MzAsIkZvbnRTZXR0aW5ncyI6eyIkaWQiOiI0MSIsIkZvbnRTaXplIjoxMiwiRm9udE5hbWUiOiJHaWxsIFNhbnMgTVQiLCJJc0JvbGQiOmZhbHNlLCJJc0l0YWxpYyI6ZmFsc2UsIklzVW5kZXJsaW5lZCI6ZmFsc2UsIlBhcmVudFN0eWxlIjpudWxsfSwiQXV0b1NpemUiOjAsIkZvcmVncm91bmQiOnsiJGlkIjoiNDIiLCJDb2xvciI6eyIkaWQiOiI0MyIsIkEiOjI1NSwiUiI6MjU1LCJHIjoyNTUsIkIiOjI1NX19LCJNYXhXaWR0aCI6MjAwLjAsIk1heEhlaWdodCI6IkluZmluaXR5IiwiU21hcnRGb3JlZ3JvdW5kSXNBY3RpdmUiOmZhbHNlLCJIb3Jpem9udGFsQWxpZ25tZW50IjowLCJWZXJ0aWNhbEFsaWdubWVudCI6MSwiU21hcnRGb3JlZ3JvdW5kIjpudWxsLCJNYXJnaW4iOnsiJGlkIjoiNDQiLCJUb3AiOjAsIkxlZnQiOjUsIlJpZ2h0IjowLCJCb3R0b20iOjB9LCJQYWRkaW5nIjp7IiRpZCI6IjQ1IiwiVG9wIjowLCJMZWZ0IjowLCJSaWdodCI6MCwiQm90dG9tIjowfSwiQmFja2dyb3VuZCI6eyIkaWQiOiI0NiIsIkNvbG9yIjp7IiRyZWYiOiIyMCJ9fSwiSXNWaXNpYmxlIjp0cnVlLCJXaWR0aCI6MC4wLCJIZWlnaHQiOjAuMCwiQm9yZGVyU3R5bGUiOm51bGwsIlBhcmVudFN0eWxlIjpudWxsfSwiRWxhcHNlZFRpbWVCYWNrZ3JvdW5kIjp7IiRpZCI6IjQ3IiwiQ29sb3IiOnsiJGlkIjoiNDgiLCJBIjoxOTEsIlIiOjI1NSwiRyI6MCwiQiI6MH19LCJBcHBlbmRZZWFyT25ZZWFyQ2hhbmdlIjp0cnVlLCJFbGFwc2VkVGltZUZvcm1hdCI6MiwiVG9kYXlNYXJrZXJQb3NpdGlvbiI6MywiUXVpY2tQb3NpdGlvbiI6MywiQWJzb2x1dGVQb3NpdGlvbiI6NjcuMCwiTWFyZ2luIjp7IiRpZCI6IjQ5IiwiVG9wIjowLCJMZWZ0IjoxMCwiUmlnaHQiOjEwLCJCb3R0b20iOjB9LCJQYWRkaW5nIjp7IiRpZCI6IjUwIiwiVG9wIjowLCJMZWZ0IjowLCJSaWdodCI6MCwiQm90dG9tIjowfSwiQmFja2dyb3VuZCI6eyIkaWQiOiI1MSIsIkNvbG9yIjp7IiRpZCI6IjUyIiwiQSI6MjU1LCJSIjozMSwiRyI6NzMsIkIiOjEyNX19LCJJc1Zpc2libGUiOnRydWUsIldpZHRoIjowLjAsIkhlaWdodCI6MC4wLCJCb3JkZXJTdHlsZSI6bnVsbCwiUGFyZW50U3R5bGUiOm51bGx9LCJEZWZhdWx0TWlsZXN0b25lU3R5bGUiOnsiJGlkIjoiNTMiLCJTaGFwZSI6MCwiQ29ubmVjdG9yTWFyZ2luIjp7IiRpZCI6IjU0IiwiVG9wIjowLCJMZWZ0IjoyLCJSaWdodCI6MiwiQm90dG9tIjowfSwiQ29ubmVjdG9yU3R5bGUiOnsiJGlkIjoiNTUiLCJMaW5lQ29sb3IiOnsiJGlkIjoiNTYiLCIkdHlwZSI6Ik5MUkUuQ29tbW9uLkRvbS5Tb2xpZENvbG9yQnJ1c2gsIE5MUkUuQ29tbW9uIiwiQ29sb3IiOnsiJGlkIjoiNTciLCJBIjoyNTUsIlIiOjMxLCJHIjo3MywiQiI6MTI2fX0sIkxpbmVXZWlnaHQiOjEuMCwiTGluZVR5cGUiOjAsIlBhcmVudFN0eWxlIjpudWxsfSwiSXNCZWxvd1RpbWViYW5kIjpmYWxzZSwiSGlkZURhdGUiOmZhbHNlLCJTaGFwZVNpemUiOjEsIlNwYWNpbmciOjE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guMCwiSGVpZ2h0IjoyMC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xLCJGb250TmFtZSI6IkNhbGlicmkiLCJJc0JvbGQiOnRydWUsIklzSXRhbGljIjpmYWxzZSwiSXNVbmRlcmxpbmVkIjpmYWxzZSwiUGFyZW50U3R5bGUiOm51bGx9LCJBdXRvU2l6ZSI6MCwiRm9yZWdyb3VuZCI6eyIkaWQiOiI2NyIsIkNvbG9yIjp7IiRpZCI6IjY4IiwiQSI6MjU1LCJSIjo5MSwiRyI6OTEsIkIiOjkxfX0sIk1heFdpZHRoIjoyMDAuMCwiTWF4SGVpZ2h0IjoiSW5maW5pdHkiLCJTbWFydEZvcmVncm91bmRJc0FjdGl2ZSI6ZmFsc2UsIkhvcml6b250YWxBbGlnbm1lbnQiOjEsIlZlcnRpY2FsQWxpZ25tZW50IjowLCJTbWFydEZvcmVncm91bmQiOm51bGwsIk1hcmdpbiI6eyIkaWQiOiI2OSIsIlRvcCI6MCwiTGVmdCI6MCwiUmlnaHQiOjAsIkJvdHRvbSI6MH0sIlBhZGRpbmciOnsiJGlkIjoiNzAiLCJUb3AiOjAsIkxlZnQiOjAsIlJpZ2h0IjowLCJCb3R0b20iOjB9LCJCYWNrZ3JvdW5kIjp7IiRpZCI6IjcxIiwiQ29sb3IiOnsiJHJlZiI6IjIwIn19LCJJc1Zpc2libGUiOnRydWUsIldpZHRoIjowLjAsIkhlaWdodCI6MC4wLCJCb3JkZXJTdHlsZSI6bnVsbCwiUGFyZW50U3R5bGUiOm51bGx9LCJEYXRlU3R5bGUiOnsiJGlkIjoiNzIiLCJGb250U2V0dGluZ3MiOnsiJGlkIjoiNzMiLCJGb250U2l6ZSI6MTAsIkZvbnROYW1lIjoiQ2FsaWJyaSIsIklzQm9sZCI6ZmFsc2UsIklzSXRhbGljIjpmYWxzZSwiSXNVbmRlcmxpbmVkIjpmYWxzZSwiUGFyZW50U3R5bGUiOm51bGx9LCJBdXRvU2l6ZSI6MCwiRm9yZWdyb3VuZCI6eyIkaWQiOiI3NCIsIkNvbG9yIjp7IiRpZCI6Ijc1IiwiQSI6MjU1LCJSIjo5MSwiRyI6OTEsIkIiOjkxfX0sIk1heFdpZHRoIjoyMDAuMCwiTWF4SGVpZ2h0IjoiSW5maW5pdHkiLCJTbWFydEZvcmVncm91bmRJc0FjdGl2ZSI6ZmFsc2UsIkhvcml6b250YWxBbGlnbm1lbnQiOjAsIlZlcnRpY2FsQWxpZ25tZW50IjowLCJTbWFydEZvcmVncm91bmQiOm51bGwsIk1hcmdpbiI6eyIkaWQiOiI3NiIsIlRvcCI6MCwiTGVmdCI6MCwiUmlnaHQiOjAsIkJvdHRvbSI6MH0sIlBhZGRpbmciOnsiJGlkIjoiNzciLCJUb3AiOjAsIkxlZnQiOjAsIlJpZ2h0IjowLCJCb3R0b20iOjB9LCJCYWNrZ3JvdW5kIjp7IiRpZCI6Ijc4IiwiQ29sb3IiOnsiJHJlZiI6IjIwIn19LCJJc1Zpc2libGUiOnRydWUsIldpZHRoIjowLjAsIkhlaWdodCI6MC4wLCJCb3JkZXJTdHlsZSI6bnVsbCwiUGFyZW50U3R5bGUiOm51bGx9LCJEYXRlRm9ybWF0Ijp7IiRpZCI6Ijc5IiwiRm9ybWF0U3RyaW5nIjoiTU1NIGQ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RGVmYXVsdFRhc2tTdHlsZSI6eyIkaWQiOiI4MCIsIlNoYXBlIjowLCJTaGFwZVRoaWNrbmVzcyI6MSwiRHVyYXRpb25Gb3JtYXQiOjAsIkluY2x1ZGVOb25Xb3JraW5nRGF5c0luRHVyYXRpb24iOnRydWUsIlBlcmNlbnRhZ2VDb21wbGV0ZVN0eWxlIjp7IiRpZCI6IjgxIiwiRm9udFNldHRpbmdzIjp7IiRpZCI6IjgyIiwiRm9udFNpemUiOjEwLCJGb250TmFtZSI6IkNhbGlicmkiLCJJc0JvbGQiOmZhbHNlLCJJc0l0YWxpYyI6ZmFsc2UsIklzVW5kZXJsaW5lZCI6ZmFsc2UsIlBhcmVudFN0eWxlIjpudWxsfSwiQXV0b1NpemUiOjAsIkZvcmVncm91bmQiOnsiJGlkIjoiODMiLCJDb2xvciI6eyIkaWQiOiI4NCIsIkEiOjI1NSwiUiI6MjM3LCJHIjoxMjUsIkIiOjQ5fX0sIk1heFdpZHRoIjoyMDAuMCwiTWF4SGVpZ2h0IjoiSW5maW5pdHkiLCJTbWFydEZvcmVncm91bmRJc0FjdGl2ZSI6ZmFsc2UsIkhvcml6b250YWxBbGlnbm1lbnQiOjAsIlZlcnRpY2FsQWxpZ25tZW50IjowLCJTbWFydEZvcmVncm91bmQiOm51bGwsIk1hcmdpbiI6eyIkaWQiOiI4NSIsIlRvcCI6MCwiTGVmdCI6MCwiUmlnaHQiOjAsIkJvdHRvbSI6MH0sIlBhZGRpbmciOnsiJGlkIjoiODYiLCJUb3AiOjAsIkxlZnQiOjAsIlJpZ2h0IjowLCJCb3R0b20iOjB9LCJCYWNrZ3JvdW5kIjp7IiRpZCI6Ijg3IiwiQ29sb3IiOnsiJHJlZiI6IjIwIn19LCJJc1Zpc2libGUiOnRydWUsIldpZHRoIjowLjAsIkhlaWdodCI6MC4wLCJCb3JkZXJTdHlsZSI6bnVsbCwiUGFyZW50U3R5bGUiOm51bGx9LCJEdXJhdGlvblN0eWxlIjp7IiRpZCI6Ijg4IiwiRm9udFNldHRpbmdzIjp7IiRpZCI6Ijg5IiwiRm9udFNpemUiOjEwLCJGb250TmFtZSI6IkNhbGlicmkiLCJJc0JvbGQiOmZhbHNlLCJJc0l0YWxpYyI6ZmFsc2UsIklzVW5kZXJsaW5lZCI6ZmFsc2UsIlBhcmVudFN0eWxlIjpudWxsfSwiQXV0b1NpemUiOjAsIkZvcmVncm91bmQiOnsiJGlkIjoiOTAiLCJDb2xvciI6eyIkaWQiOiI5MSIsIkEiOjI1NSwiUiI6MjM3LCJHIjoxMjUsIkIiOjQ5fX0sIk1heFdpZHRoIjoyMDAuMCwiTWF4SGVpZ2h0IjoiSW5maW5pdHkiLCJTbWFydEZvcmVncm91bmRJc0FjdGl2ZSI6ZmFsc2UsIkhvcml6b250YWxBbGlnbm1lbnQiOjAsIlZlcnRpY2FsQWxpZ25tZW50IjowLCJTbWFydEZvcmVncm91bmQiOm51bGwsIk1hcmdpbiI6eyIkaWQiOiI5MiIsIlRvcCI6MCwiTGVmdCI6MCwiUmlnaHQiOjAsIkJvdHRvbSI6MH0sIlBhZGRpbmciOnsiJGlkIjoiOTMiLCJUb3AiOjAsIkxlZnQiOjAsIlJpZ2h0IjowLCJCb3R0b20iOjB9LCJCYWNrZ3JvdW5kIjp7IiRpZCI6Ijk0IiwiQ29sb3IiOnsiJHJlZiI6IjIwIn19LCJJc1Zpc2libGUiOnRydWUsIldpZHRoIjowLjAsIkhlaWdodCI6MC4wLCJCb3JkZXJTdHlsZSI6bnVsbCwiUGFyZW50U3R5bGUiOm51bGx9LCJIb3Jpem9udGFsQ29ubmVjdG9yU3R5bGUiOnsiJGlkIjoiOTUiLCJMaW5lQ29sb3IiOnsiJGlkIjoiOTYiLCIkdHlwZSI6Ik5MUkUuQ29tbW9uLkRvbS5Tb2xpZENvbG9yQnJ1c2gsIE5MUkUuQ29tbW9uIiwiQ29sb3IiOnsiJGlkIjoiOTciLCJBIjoyNTUsIlIiOjIwNCwiRyI6MjA0LCJCIjoyMDR9fSwiTGluZVdlaWdodCI6MS4wLCJMaW5lVHlwZSI6MCwiUGFyZW50U3R5bGUiOm51bGx9LCJWZXJ0aWNhbENvbm5lY3RvclN0eWxlIjp7IiRpZCI6Ijk4IiwiTGluZUNvbG9yIjp7IiRpZCI6Ijk5IiwiJHR5cGUiOiJOTFJFLkNvbW1vbi5Eb20uU29saWRDb2xvckJydXNoLCBOTFJFLkNvbW1vbiIsIkNvbG9yIjp7IiRpZCI6IjEwMCIsIkEiOjI1NSwiUiI6MjA0LCJHIjoyMDQsIkIiOjIwNH19LCJMaW5lV2VpZ2h0IjowLjAsIkxpbmVUeXBlIjowLCJQYXJlbnRTdHlsZSI6bnVsbH0sIk1hcmdpbiI6bnVsbCwiU3RhcnREYXRlUG9zaXRpb24iOjIsIkVuZERhdGVQb3NpdGlvbiI6MiwiRGF0ZUlzVmlzaWJsZSI6dHJ1ZSwiVGl0bGVQb3NpdGlvbiI6NCwiRHVyYXRpb25Qb3NpdGlvbiI6NiwiUGVyY2VudGFnZUNvbXBsZXRlZFBvc2l0aW9uIjo2LCJTcGFjaW5nIjo1LCJJc0JlbG93VGltZWJhbmQiOnRydWUsIlBlcmNlbnRhZ2VDb21wbGV0ZVNoYXBlT3BhY2l0eSI6MzUsIlNoYXBlU3R5bGUiOnsiJGlkIjoiMTAxIiwiTWFyZ2luIjp7IiRpZCI6IjEwMiIsIlRvcCI6MCwiTGVmdCI6NCwiUmlnaHQiOjQsIkJvdHRvbSI6MH0sIlBhZGRpbmciOnsiJGlkIjoiMTAzIiwiVG9wIjowLCJMZWZ0IjowLCJSaWdodCI6MCwiQm90dG9tIjowfSwiQmFja2dyb3VuZCI6bnVsbCwiSXNWaXNpYmxlIjp0cnVlLCJXaWR0aCI6MC4wLCJIZWlnaHQiOjE2LjAsIkJvcmRlclN0eWxlIjp7IiRpZCI6IjEwNCIsIkxpbmVDb2xvciI6eyIkaWQiOiIxMDUiLCIkdHlwZSI6Ik5MUkUuQ29tbW9uLkRvbS5Tb2xpZENvbG9yQnJ1c2gsIE5MUkUuQ29tbW9uIiwiQ29sb3IiOnsiJGlkIjoiMTA2IiwiQSI6MjU1LCJSIjoyNTUsIkciOjAsIkIiOjB9fSwiTGluZVdlaWdodCI6MC4wLCJMaW5lVHlwZSI6MCwiUGFyZW50U3R5bGUiOm51bGx9LCJQYXJlbnRTdHlsZSI6bnVsbH0sIlRpdGxlU3R5bGUiOnsiJGlkIjoiMTA3IiwiRm9udFNldHRpbmdzIjp7IiRpZCI6IjEwOCIsIkZvbnRTaXplIjoxMSwiRm9udE5hbWUiOiJDYWxpYnJpIiwiSXNCb2xkIjp0cnVlLCJJc0l0YWxpYyI6ZmFsc2UsIklzVW5kZXJsaW5lZCI6ZmFsc2UsIlBhcmVudFN0eWxlIjpudWxsfSwiQXV0b1NpemUiOjAsIkZvcmVncm91bmQiOnsiJGlkIjoiMTA5IiwiQ29sb3IiOnsiJGlkIjoiMTEwIiwiQSI6MjU1LCJSIjowLCJHIjowLCJCIjowfX0sIk1heFdpZHRoIjo5NjAuMCwiTWF4SGVpZ2h0IjoiSW5maW5pdHkiLCJTbWFydEZvcmVncm91bmRJc0FjdGl2ZSI6ZmFsc2UsIkhvcml6b250YWxBbGlnbm1lbnQiOjAsIlZlcnRpY2FsQWxpZ25tZW50IjowLCJTbWFydEZvcmVncm91bmQiOm51bGwsIk1hcmdpbiI6eyIkaWQiOiIxMTEiLCJUb3AiOjAsIkxlZnQiOjAsIlJpZ2h0IjowLCJCb3R0b20iOjB9LCJQYWRkaW5nIjp7IiRpZCI6IjExMiIsIlRvcCI6MCwiTGVmdCI6MCwiUmlnaHQiOjAsIkJvdHRvbSI6MH0sIkJhY2tncm91bmQiOnsiJGlkIjoiMTEzIiwiQ29sb3IiOnsiJHJlZiI6IjIwIn19LCJJc1Zpc2libGUiOnRydWUsIldpZHRoIjowLjAsIkhlaWdodCI6MC4wLCJCb3JkZXJTdHlsZSI6bnVsbCwiUGFyZW50U3R5bGUiOm51bGx9LCJEYXRlU3R5bGUiOnsiJGlkIjoiMTE0IiwiRm9udFNldHRpbmdzIjp7IiRpZCI6IjExNSIsIkZvbnRTaXplIjoxMCwiRm9udE5hbWUiOiJDYWxpYnJpIiwiSXNCb2xkIjpmYWxzZSwiSXNJdGFsaWMiOmZhbHNlLCJJc1VuZGVybGluZWQiOmZhbHNlLCJQYXJlbnRTdHlsZSI6bnVsbH0sIkF1dG9TaXplIjowLCJGb3JlZ3JvdW5kIjp7IiRpZCI6IjExNiIsIkNvbG9yIjp7IiRpZCI6IjExNyIsIkEiOjI1NSwiUiI6NjgsIkciOjg0LCJCIjoxMDZ9fSwiTWF4V2lkdGgiOjIwMC4wLCJNYXhIZWlnaHQiOiJJbmZpbml0eSIsIlNtYXJ0Rm9yZWdyb3VuZElzQWN0aXZlIjpmYWxzZSwiSG9yaXpvbnRhbEFsaWdubWVudCI6MCwiVmVydGljYWxBbGlnbm1lbnQiOjAsIlNtYXJ0Rm9yZWdyb3VuZCI6bnVsbCwiTWFyZ2luIjp7IiRpZCI6IjExOCIsIlRvcCI6MCwiTGVmdCI6MCwiUmlnaHQiOjAsIkJvdHRvbSI6MH0sIlBhZGRpbmciOnsiJGlkIjoiMTE5IiwiVG9wIjowLCJMZWZ0IjowLCJSaWdodCI6MCwiQm90dG9tIjowfSwiQmFja2dyb3VuZCI6eyIkaWQiOiIxMjAiLCJDb2xvciI6eyIkcmVmIjoiMjAifX0sIklzVmlzaWJsZSI6dHJ1ZSwiV2lkdGgiOjAuMCwiSGVpZ2h0IjowLjAsIkJvcmRlclN0eWxlIjpudWxsLCJQYXJlbnRTdHlsZSI6bnVsbH0sIkRhdGVGb3JtYXQiOnsiJGlkIjoiMTIxIiwiRm9ybWF0U3RyaW5nIjoiTU1NIGQ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LCJfZXhwbGljaXRseVNldCI6eyIkaWQiOiIxMjIiLCJTaGFwZVN0eWxlIjpmYWxzZSwiVGl0bGVTdHlsZSI6ZmFsc2UsIkRhdG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NwYWNpbmciOmZhbHNlLCJJc0JlbG93VGltZWJhbmQiOmZhbHNlLCJEYXRlRm9ybWF0IjpmYWxzZSwiSXNWaXNpYmxlIjpmYWxzZX19LCJTaG93RWxhcHNlZFRpbWVHcmFkaWVudFN0eWxlIjpmYWxzZX0sIlNjYWxlIjp7IiRpZCI6IjEyMyIsIlN0YXJ0RGF0ZSI6IjIwMTctMDktMDFUMjM6NTk6NTkuOTk5WiIsIkVuZERhdGUiOiIyMDE4LTA2LTI5VDIzOjU5OjU5Ljk5OVoiLCJGb3JtYXQiOiJNTU0iLCJUeXBlIjoyLCJBdXRvRGF0ZVJhbmdlIjp0cnVlLCJXb3JraW5nRGF5cyI6MTI3LCJUb2RheU1hcmtlclRleHQiOiJUb2RheSIsIkF1dG9TY2FsZVR5cGUiOnRydWV9LCJNaWxlc3RvbmVzIjpbeyIkaWQiOiIxMjQiLCJEYXRlIjoiMjAxNy0wNy0wMVQyMzo1OTowMFoiLCJTdHlsZSI6eyIkaWQiOiIxMjUiLCJTaGFwZSI6MCwiQ29ubmVjdG9yTWFyZ2luIjp7IiRyZWYiOiI1NCJ9LCJDb25uZWN0b3JTdHlsZSI6eyIkaWQiOiIxMjYiLCJMaW5lQ29sb3IiOnsiJGlkIjoiMTI3IiwiJHR5cGUiOiJOTFJFLkNvbW1vbi5Eb20uU29saWRDb2xvckJydXNoLCBOTFJFLkNvbW1vbiIsIkNvbG9yIjp7IiRpZCI6IjEyOCIsIkEiOjEyNywiUiI6MCwiRyI6MTE0LCJCIjoxODh9fSwiTGluZVdlaWdodCI6MS4wLCJMaW5lVHlwZSI6MCwiUGFyZW50U3R5bGUiOnsiJHJlZiI6IjU1In19LCJJc0JlbG93VGltZWJhbmQiOmZhbHNlLCJIaWRlRGF0ZSI6ZmFsc2UsIlNoYXBlU2l6ZSI6MSwiU3BhY2luZyI6MS4wLCJQYWRkaW5nIjp7IiRyZWYiOiI1OCJ9LCJTaGFwZVN0eWxlIjp7IiRpZCI6IjEyOSIsIk1hcmdpbiI6eyIkcmVmIjoiNjAifSwiUGFkZGluZyI6eyIkcmVmIjoiNjEifSwiQmFja2dyb3VuZCI6eyIkaWQiOiIxMzAiLCJDb2xvciI6eyIkaWQiOiIxMzEiLCJBIjoyNTUsIlIiOjAsIkciOjExNCwiQiI6MTg4fX0sIklzVmlzaWJsZSI6dHJ1ZSwiV2lkdGgiOjE4LjAsIkhlaWdodCI6MjAuMCwiQm9yZGVyU3R5bGUiOnsiJGlkIjoiMTMyIiwiTGluZUNvbG9yIjp7IiRyZWYiOiI2MyJ9LCJMaW5lV2VpZ2h0IjowLjAsIkxpbmVUeXBlIjowLCJQYXJlbnRTdHlsZSI6eyIkcmVmIjoiNjIifX0sIlBhcmVudFN0eWxlIjp7IiRyZWYiOiI1OSJ9fSwiVGl0bGVTdHlsZSI6eyIkaWQiOiIxMzMiLCJGb250U2V0dGluZ3MiOnsiJGlkIjoiMTM0IiwiRm9udFNpemUiOjExLCJGb250TmFtZSI6IkdpbGwgU2FucyBNVC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zNSIsIkxpbmVDb2xvciI6bnVsbCwiTGluZVdlaWdodCI6MC4wLCJMaW5lVHlwZSI6MCwiUGFyZW50U3R5bGUiOm51bGx9LCJQYXJlbnRTdHlsZSI6eyIkcmVmIjoiNjUifX0sIkRhdGVTdHlsZSI6eyIkaWQiOiIxMzYiLCJGb250U2V0dGluZ3MiOnsiJGlkIjoiMTM3IiwiRm9udFNpemUiOjEwLCJGb250TmFtZSI6IkdpbGwgU2FucyBNVC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MzgiLCJMaW5lQ29sb3IiOm51bGwsIkxpbmVXZWlnaHQiOjAuMCwiTGluZVR5cGUiOjAsIlBhcmVudFN0eWxlIjpudWxsfSwiUGFyZW50U3R5bGUiOnsiJHJlZiI6IjcyIn19LCJEYXRlRm9ybWF0Ijp7IiRyZWYiOiI3OSJ9LCJJc1Zpc2libGUiOnRydWUsIlBhcmVudFN0eWxlIjp7IiRyZWYiOiI1MyJ9fSwiUG9zaXRpb24iOnsiUmF0aW8iOjAuMTEyNDQ0Mjk4NTc2NDI1NjMsIklzQ3VzdG9tIjpmYWxzZX0sIkRhdGVGb3JtYXQiOnsiJHJlZiI6Ijc5In0sIklkIjoiNmYzZjJlYWYtMzliZS00NWFhLThkOTctMGFjN2I2NTFjNzc2IiwiSW1wb3J0SWQiOm51bGwsIlRpdGxlIjoiLiIsIk5vdGUiOm51bGwsIkh5cGVybGluayI6bnVsbCwiSXNDaGFuZ2VkIjpmYWxzZSwiSXNOZXciOmZhbHNlfSx7IiRpZCI6IjEzOSIsIkRhdGUiOiIyMDE3LTA5LTI4VDIzOjU5OjAwWiIsIlN0eWxlIjp7IiRpZCI6IjE0MCIsIlNoYXBlIjoyLCJDb25uZWN0b3JNYXJnaW4iOnsiJHJlZiI6IjU0In0sIkNvbm5lY3RvclN0eWxlIjp7IiRpZCI6IjE0MSIsIkxpbmVDb2xvciI6eyIkaWQiOiIxNDIiLCIkdHlwZSI6Ik5MUkUuQ29tbW9uLkRvbS5Tb2xpZENvbG9yQnJ1c2gsIE5MUkUuQ29tbW9uIiwiQ29sb3IiOnsiJGlkIjoiMTQzIiwiQSI6MTI3LCJSIjo5MSwiRyI6OTEsIkIiOjkxfX0sIkxpbmVXZWlnaHQiOjEuNSwiTGluZVR5cGUiOjAsIlBhcmVudFN0eWxlIjp7IiRyZWYiOiI1NSJ9fSwiSXNCZWxvd1RpbWViYW5kIjpmYWxzZSwiSGlkZURhdGUiOmZhbHNlLCJTaGFwZVNpemUiOjEsIlNwYWNpbmciOjEuMCwiUGFkZGluZyI6eyIkcmVmIjoiNTgifSwiU2hhcGVTdHlsZSI6eyIkaWQiOiIxNDQiLCJNYXJnaW4iOnsiJHJlZiI6IjYwIn0sIlBhZGRpbmciOnsiJHJlZiI6IjYxIn0sIkJhY2tncm91bmQiOnsiJGlkIjoiMTQ1IiwiQ29sb3IiOnsiJGlkIjoiMTQ2IiwiQSI6MjU1LCJSIjo5MSwiRyI6OTEsIkIiOjkxfX0sIklzVmlzaWJsZSI6dHJ1ZSwiV2lkdGgiOjE4LjAsIkhlaWdodCI6MjAuMCwiQm9yZGVyU3R5bGUiOnsiJGlkIjoiMTQ3IiwiTGluZUNvbG9yIjp7IiRyZWYiOiI2MyJ9LCJMaW5lV2VpZ2h0IjowLjAsIkxpbmVUeXBlIjowLCJQYXJlbnRTdHlsZSI6eyIkcmVmIjoiNjIifX0sIlBhcmVudFN0eWxlIjp7IiRyZWYiOiI1OSJ9fSwiVGl0bGVTdHlsZSI6eyIkaWQiOiIxNDgiLCJGb250U2V0dGluZ3MiOnsiJGlkIjoiMTQ5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xNTAiLCJMaW5lQ29sb3IiOm51bGwsIkxpbmVXZWlnaHQiOjAuMCwiTGluZVR5cGUiOjAsIlBhcmVudFN0eWxlIjpudWxsfSwiUGFyZW50U3R5bGUiOnsiJHJlZiI6IjY1In19LCJEYXRlU3R5bGUiOnsiJGlkIjoiMTUxIiwiRm9udFNldHRpbmdzIjp7IiRpZCI6IjE1Mi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1MyIsIkxpbmVDb2xvciI6bnVsbCwiTGluZVdlaWdodCI6MC4wLCJMaW5lVHlwZSI6MCwiUGFyZW50U3R5bGUiOm51bGx9LCJQYXJlbnRTdHlsZSI6eyIkcmVmIjoiNzIifX0sIkRhdGVGb3JtYXQiOnsiJHJlZiI6Ijc5In0sIklzVmlzaWJsZSI6dHJ1ZSwiUGFyZW50U3R5bGUiOnsiJHJlZiI6IjUzIn19LCJQb3NpdGlvbiI6eyJSYXRpbyI6MC4wLCJJc0N1c3RvbSI6ZmFsc2V9LCJEYXRlRm9ybWF0Ijp7IiRyZWYiOiI3OSJ9LCJJZCI6IjU2MTg1MzU5LTg5OGUtNDU3OC05N2I5LTlhZmZkMzdkYzBhZiIsIkltcG9ydElkIjpudWxsLCJUaXRsZSI6Ik92ZXJ2aWV3IiwiTm90ZSI6bnVsbCwiSHlwZXJsaW5rIjpudWxsLCJJc0NoYW5nZWQiOmZhbHNlLCJJc05ldyI6ZmFsc2V9LHsiJGlkIjoiMTU0IiwiRGF0ZSI6IjIwMTctMTEtMDFUMjM6NTk6MDBaIiwiU3R5bGUiOnsiJGlkIjoiMTU1IiwiU2hhcGUiOjIsIkNvbm5lY3Rvck1hcmdpbiI6eyIkcmVmIjoiNTQifSwiQ29ubmVjdG9yU3R5bGUiOnsiJGlkIjoiMTU2IiwiTGluZUNvbG9yIjp7IiRpZCI6IjE1NyIsIiR0eXBlIjoiTkxSRS5Db21tb24uRG9tLlNvbGlkQ29sb3JCcnVzaCwgTkxSRS5Db21tb24iLCJDb2xvciI6eyIkaWQiOiIxNTgiLCJBIjoxMjcsIlIiOjkxLCJHIjo5MSwiQiI6OTF9fSwiTGluZVdlaWdodCI6MS41LCJMaW5lVHlwZSI6MCwiUGFyZW50U3R5bGUiOnsiJHJlZiI6IjU1In19LCJJc0JlbG93VGltZWJhbmQiOmZhbHNlLCJIaWRlRGF0ZSI6ZmFsc2UsIlNoYXBlU2l6ZSI6MSwiU3BhY2luZyI6MS4wLCJQYWRkaW5nIjp7IiRyZWYiOiI1OCJ9LCJTaGFwZVN0eWxlIjp7IiRpZCI6IjE1OSIsIk1hcmdpbiI6eyIkcmVmIjoiNjAifSwiUGFkZGluZyI6eyIkcmVmIjoiNjEifSwiQmFja2dyb3VuZCI6eyIkaWQiOiIxNjAiLCJDb2xvciI6eyIkaWQiOiIxNjEiLCJBIjoyNTUsIlIiOjkxLCJHIjo5MSwiQiI6OTF9fSwiSXNWaXNpYmxlIjp0cnVlLCJXaWR0aCI6MTguMCwiSGVpZ2h0IjoyMC4wLCJCb3JkZXJTdHlsZSI6eyIkaWQiOiIxNjIiLCJMaW5lQ29sb3IiOnsiJHJlZiI6IjYzIn0sIkxpbmVXZWlnaHQiOjAuMCwiTGluZVR5cGUiOjAsIlBhcmVudFN0eWxlIjp7IiRyZWYiOiI2MiJ9fSwiUGFyZW50U3R5bGUiOnsiJHJlZiI6IjU5In19LCJUaXRsZVN0eWxlIjp7IiRpZCI6IjE2MyIsIkZvbnRTZXR0aW5ncyI6eyIkaWQiOiIxNjQ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E2NSIsIkxpbmVDb2xvciI6bnVsbCwiTGluZVdlaWdodCI6MC4wLCJMaW5lVHlwZSI6MCwiUGFyZW50U3R5bGUiOm51bGx9LCJQYXJlbnRTdHlsZSI6eyIkcmVmIjoiNjUifX0sIkRhdGVTdHlsZSI6eyIkaWQiOiIxNjYiLCJGb250U2V0dGluZ3MiOnsiJGlkIjoiMTY3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Y4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RhdGVGb3JtYXQiOnsiJHJlZiI6Ijc5In0sIklkIjoiZWMzYzY5Y2YtMGNiZC00ZDVlLWIyMmQtOGI1YjYyNmUwMTllIiwiSW1wb3J0SWQiOm51bGwsIlRpdGxlIjoiRm9sbG93LVVwIiwiTm90ZSI6bnVsbCwiSHlwZXJsaW5rIjpudWxsLCJJc0NoYW5nZWQiOmZhbHNlLCJJc05ldyI6ZmFsc2V9LHsiJGlkIjoiMTY5IiwiRGF0ZSI6IjIwMTctMTItMDZUMjM6NTk6MDBaIiwiU3R5bGUiOnsiJGlkIjoiMTcwIiwiU2hhcGUiOjIsIkNvbm5lY3Rvck1hcmdpbiI6eyIkcmVmIjoiNTQifSwiQ29ubmVjdG9yU3R5bGUiOnsiJGlkIjoiMTcxIiwiTGluZUNvbG9yIjp7IiRpZCI6IjE3MiIsIiR0eXBlIjoiTkxSRS5Db21tb24uRG9tLlNvbGlkQ29sb3JCcnVzaCwgTkxSRS5Db21tb24iLCJDb2xvciI6eyIkaWQiOiIxNzMiLCJBIjoxMjcsIlIiOjE3OCwiRyI6MTQsIkIiOjE4fX0sIkxpbmVXZWlnaHQiOjEuNSwiTGluZVR5cGUiOjAsIlBhcmVudFN0eWxlIjp7IiRyZWYiOiI1NSJ9fSwiSXNCZWxvd1RpbWViYW5kIjpmYWxzZSwiSGlkZURhdGUiOmZhbHNlLCJTaGFwZVNpemUiOjEsIlNwYWNpbmciOjEuMCwiUGFkZGluZyI6eyIkcmVmIjoiNTgifSwiU2hhcGVTdHlsZSI6eyIkaWQiOiIxNzQiLCJNYXJnaW4iOnsiJHJlZiI6IjYwIn0sIlBhZGRpbmciOnsiJHJlZiI6IjYxIn0sIkJhY2tncm91bmQiOnsiJGlkIjoiMTc1IiwiQ29sb3IiOnsiJGlkIjoiMTc2IiwiQSI6MjU1LCJSIjoxNzgsIkciOjE0LCJCIjoxOH19LCJJc1Zpc2libGUiOnRydWUsIldpZHRoIjoxOC4wLCJIZWlnaHQiOjIwLjAsIkJvcmRlclN0eWxlIjp7IiRpZCI6IjE3NyIsIkxpbmVDb2xvciI6eyIkcmVmIjoiNjMifSwiTGluZVdlaWdodCI6MC4wLCJMaW5lVHlwZSI6MCwiUGFyZW50U3R5bGUiOnsiJHJlZiI6IjYyIn19LCJQYXJlbnRTdHlsZSI6eyIkcmVmIjoiNTkifX0sIlRpdGxlU3R5bGUiOnsiJGlkIjoiMTc4IiwiRm9udFNldHRpbmdzIjp7IiRpZCI6IjE3OSIsIkZvbnRTaXplIjoxMSwiRm9udE5hbWUiOiJDYWxpYnJpIiwiSXNCb2xkIjp0cnVlLCJJc0l0YWxpYyI6ZmFsc2UsIklzVW5kZXJsaW5lZCI6ZmFsc2UsIlBhcmVudFN0eWxlIjp7IiRyZWYiOiI2NiJ9fSwiQXV0b1NpemUiOjIsIkZvcmVncm91bmQiOnsiJHJlZiI6IjY3In0sIk1heFdpZHRoIjozNy4yNDUyNzc0MDQ3ODUxNTY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E4MCIsIkxpbmVDb2xvciI6bnVsbCwiTGluZVdlaWdodCI6MC4wLCJMaW5lVHlwZSI6MCwiUGFyZW50U3R5bGUiOm51bGx9LCJQYXJlbnRTdHlsZSI6eyIkcmVmIjoiNjUifX0sIkRhdGVTdHlsZSI6eyIkaWQiOiIxODEiLCJGb250U2V0dGluZ3MiOnsiJGlkIjoiMTgy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gzIiwiTGluZUNvbG9yIjpudWxsLCJMaW5lV2VpZ2h0IjowLjAsIkxpbmVUeXBlIjowLCJQYXJlbnRTdHlsZSI6bnVsbH0sIlBhcmVudFN0eWxlIjp7IiRyZWYiOiI3MiJ9fSwiRGF0ZUZvcm1hdCI6eyIkcmVmIjoiNzkifSwiSXNWaXNpYmxlIjp0cnVlLCJQYXJlbnRTdHlsZSI6eyIkcmVmIjoiNTMifX0sIlBvc2l0aW9uIjp7IlJhdGlvIjowLjEwNzgwNTE5MDc1NzQ2ODksIklzQ3VzdG9tIjp0cnVlfSwiRGF0ZUZvcm1hdCI6eyIkcmVmIjoiNzkifSwiSWQiOiI5YzgxOWQzYS02YzMzLTQyMzYtODE2YS04YjU0NmY5NWNlOGIiLCJJbXBvcnRJZCI6bnVsbCwiVGl0bGUiOiJQUFMgRnJlZXplIiwiTm90ZSI6bnVsbCwiSHlwZXJsaW5rIjpudWxsLCJJc0NoYW5nZWQiOmZhbHNlLCJJc05ldyI6ZmFsc2V9LHsiJGlkIjoiMTg0IiwiRGF0ZSI6IjIwMTgtMDEtMDJUMjM6NTk6MDBaIiwiU3R5bGUiOnsiJGlkIjoiMTg1IiwiU2hhcGUiOjIsIkNvbm5lY3Rvck1hcmdpbiI6eyIkcmVmIjoiNTQifSwiQ29ubmVjdG9yU3R5bGUiOnsiJGlkIjoiMTg2IiwiTGluZUNvbG9yIjp7IiRpZCI6IjE4NyIsIiR0eXBlIjoiTkxSRS5Db21tb24uRG9tLlNvbGlkQ29sb3JCcnVzaCwgTkxSRS5Db21tb24iLCJDb2xvciI6eyIkaWQiOiIxODgiLCJBIjoxMjcsIlIiOjI2LCJHIjoxNzAsIkIiOjY2fX0sIkxpbmVXZWlnaHQiOjEuNSwiTGluZVR5cGUiOjAsIlBhcmVudFN0eWxlIjp7IiRyZWYiOiI1NSJ9fSwiSXNCZWxvd1RpbWViYW5kIjpmYWxzZSwiSGlkZURhdGUiOmZhbHNlLCJTaGFwZVNpemUiOjEsIlNwYWNpbmciOjEuMCwiUGFkZGluZyI6eyIkcmVmIjoiNTgifSwiU2hhcGVTdHlsZSI6eyIkaWQiOiIxODkiLCJNYXJnaW4iOnsiJHJlZiI6IjYwIn0sIlBhZGRpbmciOnsiJHJlZiI6IjYxIn0sIkJhY2tncm91bmQiOnsiJGlkIjoiMTkwIiwiQ29sb3IiOnsiJGlkIjoiMTkxIiwiQSI6MjU1LCJSIjoyNiwiRyI6MTcwLCJCIjo2Nn19LCJJc1Zpc2libGUiOnRydWUsIldpZHRoIjoxOC4wLCJIZWlnaHQiOjIwLjAsIkJvcmRlclN0eWxlIjp7IiRpZCI6IjE5MiIsIkxpbmVDb2xvciI6eyIkcmVmIjoiNjMifSwiTGluZVdlaWdodCI6MC4wLCJMaW5lVHlwZSI6MCwiUGFyZW50U3R5bGUiOnsiJHJlZiI6IjYyIn19LCJQYXJlbnRTdHlsZSI6eyIkcmVmIjoiNTkifX0sIlRpdGxlU3R5bGUiOnsiJGlkIjoiMTkzIiwiRm9udFNldHRpbmdzIjp7IiRpZCI6IjE5NC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k1IiwiTGluZUNvbG9yIjpudWxsLCJMaW5lV2VpZ2h0IjowLjAsIkxpbmVUeXBlIjowLCJQYXJlbnRTdHlsZSI6bnVsbH0sIlBhcmVudFN0eWxlIjp7IiRyZWYiOiI2NSJ9fSwiRGF0ZVN0eWxlIjp7IiRpZCI6IjE5NiIsIkZvbnRTZXR0aW5ncyI6eyIkaWQiOiIxOTc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OTgiLCJMaW5lQ29sb3IiOm51bGwsIkxpbmVXZWlnaHQiOjAuMCwiTGluZVR5cGUiOjAsIlBhcmVudFN0eWxlIjpudWxsfSwiUGFyZW50U3R5bGUiOnsiJHJlZiI6IjcyIn19LCJEYXRlRm9ybWF0Ijp7IiRyZWYiOiI3OSJ9LCJJc1Zpc2libGUiOnRydWUsIlBhcmVudFN0eWxlIjp7IiRyZWYiOiI1MyJ9fSwiUG9zaXRpb24iOnsiUmF0aW8iOjAuMCwiSXNDdXN0b20iOmZhbHNlfSwiRGF0ZUZvcm1hdCI6eyIkcmVmIjoiNzkifSwiSWQiOiJhZjBlNmY4MS02MTVhLTQ4YmItODI3MS1kN2FmOWFmYWEzMDciLCJJbXBvcnRJZCI6bnVsbCwiVGl0bGUiOiIxc3QgVUMgUGF0aCBQYXkiLCJOb3RlIjpudWxsLCJIeXBlcmxpbmsiOm51bGwsIklzQ2hhbmdlZCI6ZmFsc2UsIklzTmV3IjpmYWxzZX0seyIkaWQiOiIxOTkiLCJEYXRlIjoiMjAxOC0wNC0wMlQyMzo1OTowMFoiLCJTdHlsZSI6eyIkaWQiOiIyMDAiLCJTaGFwZSI6MiwiQ29ubmVjdG9yTWFyZ2luIjp7IiRyZWYiOiI1NCJ9LCJDb25uZWN0b3JTdHlsZSI6eyIkaWQiOiIyMDEiLCJMaW5lQ29sb3IiOnsiJGlkIjoiMjAyIiwiJHR5cGUiOiJOTFJFLkNvbW1vbi5Eb20uU29saWRDb2xvckJydXNoLCBOTFJFLkNvbW1vbiIsIkNvbG9yIjp7IiRpZCI6IjIwMyIsIkEiOjEyNywiUiI6OSwiRyI6NDcsIkIiOjY4fX0sIkxpbmVXZWlnaHQiOjEuNSwiTGluZVR5cGUiOjAsIlBhcmVudFN0eWxlIjp7IiRyZWYiOiI1NSJ9fSwiSXNCZWxvd1RpbWViYW5kIjpmYWxzZSwiSGlkZURhdGUiOmZhbHNlLCJTaGFwZVNpemUiOjEsIlNwYWNpbmciOjEuMCwiUGFkZGluZyI6eyIkcmVmIjoiNTgifSwiU2hhcGVTdHlsZSI6eyIkaWQiOiIyMDQiLCJNYXJnaW4iOnsiJHJlZiI6IjYwIn0sIlBhZGRpbmciOnsiJHJlZiI6IjYxIn0sIkJhY2tncm91bmQiOnsiJGlkIjoiMjA1IiwiQ29sb3IiOnsiJGlkIjoiMjA2IiwiQSI6MjU1LCJSIjo5LCJHIjo0NywiQiI6Njh9fSwiSXNWaXNpYmxlIjp0cnVlLCJXaWR0aCI6MTguMCwiSGVpZ2h0IjoyMC4wLCJCb3JkZXJTdHlsZSI6eyIkaWQiOiIyMDciLCJMaW5lQ29sb3IiOnsiJHJlZiI6IjYzIn0sIkxpbmVXZWlnaHQiOjAuMCwiTGluZVR5cGUiOjAsIlBhcmVudFN0eWxlIjp7IiRyZWYiOiI2MiJ9fSwiUGFyZW50U3R5bGUiOnsiJHJlZiI6IjU5In19LCJUaXRsZVN0eWxlIjp7IiRpZCI6IjIwOCIsIkZvbnRTZXR0aW5ncyI6eyIkaWQiOiIyMDk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IxMCIsIkxpbmVDb2xvciI6bnVsbCwiTGluZVdlaWdodCI6MC4wLCJMaW5lVHlwZSI6MCwiUGFyZW50U3R5bGUiOm51bGx9LCJQYXJlbnRTdHlsZSI6eyIkcmVmIjoiNjUifX0sIkRhdGVTdHlsZSI6eyIkaWQiOiIyMTEiLCJGb250U2V0dGluZ3MiOnsiJGlkIjoiMjEy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Ez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RhdGVGb3JtYXQiOnsiJHJlZiI6Ijc5In0sIklkIjoiODgzYjc3MTQtMDY2Yi00M2FlLWE3OGMtODQxMDQ2NWI1Mzg3IiwiSW1wb3J0SWQiOm51bGwsIlRpdGxlIjoiT25CYXNlIFdvcmtGbG93IFRyYWluaW5nIiwiTm90ZSI6bnVsbCwiSHlwZXJsaW5rIjpudWxsLCJJc0NoYW5nZWQiOmZhbHNlLCJJc05ldyI6ZmFsc2V9LHsiJGlkIjoiMjE0IiwiRGF0ZSI6IjIwMTgtMDYtMzBUMjM6NTk6MDBaIiwiU3R5bGUiOnsiJGlkIjoiMjE1IiwiU2hhcGUiOjAsIkNvbm5lY3Rvck1hcmdpbiI6eyIkcmVmIjoiNTQifSwiQ29ubmVjdG9yU3R5bGUiOnsiJGlkIjoiMjE2IiwiTGluZUNvbG9yIjp7IiRpZCI6IjIxNyIsIiR0eXBlIjoiTkxSRS5Db21tb24uRG9tLlNvbGlkQ29sb3JCcnVzaCwgTkxSRS5Db21tb24iLCJDb2xvciI6eyIkaWQiOiIyMTgiLCJBIjoyNTUsIlIiOjksIkciOjQ3LCJCIjo2OH19LCJMaW5lV2VpZ2h0IjoxLjAsIkxpbmVUeXBlIjowLCJQYXJlbnRTdHlsZSI6eyIkcmVmIjoiNTUifX0sIklzQmVsb3dUaW1lYmFuZCI6ZmFsc2UsIkhpZGVEYXRlIjpmYWxzZSwiU2hhcGVTaXplIjoxLCJTcGFjaW5nIjoxLjAsIlBhZGRpbmciOnsiJHJlZiI6IjU4In0sIlNoYXBlU3R5bGUiOnsiJGlkIjoiMjE5IiwiTWFyZ2luIjp7IiRyZWYiOiI2MCJ9LCJQYWRkaW5nIjp7IiRyZWYiOiI2MSJ9LCJCYWNrZ3JvdW5kIjp7IiRpZCI6IjIyMCIsIkNvbG9yIjp7IiRpZCI6IjIyMSIsIkEiOjI1NSwiUiI6MCwiRyI6MTE0LCJCIjoxODh9fSwiSXNWaXNpYmxlIjp0cnVlLCJXaWR0aCI6MTguMCwiSGVpZ2h0IjoyMC4wLCJCb3JkZXJTdHlsZSI6eyIkaWQiOiIyMjIiLCJMaW5lQ29sb3IiOnsiJHJlZiI6IjYzIn0sIkxpbmVXZWlnaHQiOjAuMCwiTGluZVR5cGUiOjAsIlBhcmVudFN0eWxlIjp7IiRyZWYiOiI2MiJ9fSwiUGFyZW50U3R5bGUiOnsiJHJlZiI6IjU5In19LCJUaXRsZVN0eWxlIjp7IiRpZCI6IjIyMyIsIkZvbnRTZXR0aW5ncyI6eyIkaWQiOiIyMjQiLCJGb250U2l6ZSI6MTEsIkZvbnROYW1lIjoiR2lsbCBTYW5zIE1U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I1IiwiTGluZUNvbG9yIjpudWxsLCJMaW5lV2VpZ2h0IjowLjAsIkxpbmVUeXBlIjowLCJQYXJlbnRTdHlsZSI6bnVsbH0sIlBhcmVudFN0eWxlIjp7IiRyZWYiOiI2NSJ9fSwiRGF0ZVN0eWxlIjp7IiRpZCI6IjIyNiIsIkZvbnRTZXR0aW5ncyI6eyIkaWQiOiIyMjciLCJGb250U2l6ZSI6MTAsIkZvbnROYW1lIjoiR2lsbCBTYW5zIE1UIiwiSXNCb2xkIjpmYWxzZSwiSXNJdGFsaWMiOmZhbHNlLCJJc1VuZGVybGluZWQiOmZhbHNlLCJQYXJlbnRTdHlsZSI6eyIkcmVmIjoiNzMifX0sIkF1dG9TaXplIjoyLCJGb3JlZ3JvdW5kIjp7IiRyZWYiOiI3NCJ9LCJNYXhXaWR0aCI6Mjc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I4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RhdGVGb3JtYXQiOnsiJHJlZiI6Ijc5In0sIklkIjoiODQxZmI3NjUtY2RlOC00MDUwLThjY2EtNWYzMDU2NWJhZTA2IiwiSW1wb3J0SWQiOm51bGwsIlRpdGxlIjoiLiIsIk5vdGUiOm51bGwsIkh5cGVybGluayI6bnVsbCwiSXNDaGFuZ2VkIjpmYWxzZSwiSXNOZXciOmZhbHNlfV0sIlRhc2tzIjpbXSwiTXNQcm9qZWN0SXRlbXNUcmVlIjp7IiRpZCI6IjIyOSIsIlJvb3QiOnsiSW1wb3J0SWQiOm51bGwsIklzSW1wb3J0ZWQiOmZhbHNlLCJDaGlsZHJlbiI6W119fSwiTWV0YWRhdGEiOnsiJGlkIjoiMjMwIn0sIlNldHRpbmdzIjp7IiRpZCI6IjIzMSIsIkltcGFPcHRpb25zIjp7IiRpZCI6IjIzMi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SwiSW1wb3J0VHlwZSI6MCwiRmlsZVBhdGgiOm51bGwsIlRpbWVDb25maWd1cmF0aW9uIjp7IiRpZCI6IjIzMyIsIlVzZVRpbWUiOmZhbHNlLCJXb3JrRGF5U3RhcnQiOiIwMDowMDowMCIsIldvcmtEYXlFbmQiOiIyMzo1OTowMCJ9fQ=="/>
  <p:tag name="__MASTER" val="__part_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iJTdGFuZGFyZCIsIklzVGVtcGxhdGUiOmZhbHNlLCJWZXJzaW9uIjp7IiRpZCI6IjIiLCJWZXJzaW9uIjoiMy4xLjAiLCJPcmlnaW5hbEFzc2VtYmx5VmVyc2lvbiI6IjMuMDkuMDUuMDAiLCJFZGl0aW9uIjoiUGx1cyIsIklzUGx1c0VkaXRpb24iOnRydWV9LCJFZmZlY3QiOjEsIlN0eWxlIjp7IiRpZCI6IjMiLCJUaW1lYmFuZFN0eWxlIjp7IiRpZCI6IjQiLCJTY2FsZU1hcmtpbmciOjAsIlNoYXBlIjowLCJTaGFwZVN0eWxlIjp7IiRpZCI6IjUiLCJNYXJnaW4iOnsiJGlkIjoiNiIsIlRvcCI6MCwiTGVmdCI6MTIsIlJpZ2h0IjoxMiwiQm90dG9tIjowfSwiUGFkZGluZyI6eyIkaWQiOiI3IiwiVG9wIjo1LCJMZWZ0IjowLCJSaWdodCI6MCwiQm90dG9tIjo1fSwiQmFja2dyb3VuZCI6eyIkaWQiOiI4IiwiQ29sb3IiOnsiJGlkIjoiOSIsIkEiOjI1NSwiUiI6NjgsIkciOjg0LCJCIjoxMDZ9fSwiSXNWaXNpYmxlIjp0cnVlLCJXaWR0aCI6ODU4LjAsIkhlaWdodCI6MzAuMCwiQm9yZGVyU3R5bGUiOnsiJGlkIjoiMTAiLCJMaW5lQ29sb3IiOnsiJGlkIjoiMTEiLCIkdHlwZSI6Ik5MUkUuQ29tbW9uLkRvbS5Tb2xpZENvbG9yQnJ1c2gsIE5MUkUuQ29tbW9uIiwiQ29sb3IiOnsiJGlkIjoiMTIiLCJBIjoyNTUsIlIiOjI1NSwiRyI6MCwiQiI6MH19LCJMaW5lV2VpZ2h0IjowLjAsIkxpbmVUeXBlIjowLCJQYXJlbnRTdHlsZSI6bnVsbH0sIlBhcmVudFN0eWxlIjpudWxsfSwiUmlnaHRFbmRDYXBzU3R5bGUiOnsiJGlkIjoiMTMiLCJGb250U2V0dGluZ3MiOnsiJGlkIjoiMTQiLCJGb250U2l6ZSI6MTgsIkZvbnROYW1lIjoiR2lsbCBTYW5zIE1UIiwiSXNCb2xkIjp0cnVlLCJJc0l0YWxpYyI6ZmFsc2UsIklzVW5kZXJsaW5lZCI6ZmFsc2UsIlBhcmVudFN0eWxlIjpudWxsfSwiQXV0b1NpemUiOjAsIkZvcmVncm91bmQiOnsiJGlkIjoiMTUiLCJDb2xvciI6eyIkaWQiOiIxNiIsIkEiOjI1NSwiUiI6MTYyLCJHIjoxNDQsIkIiOjk3fX0sIk1heFdpZHRoIjoiSW5maW5pdHkiLCJNYXhIZWlnaHQiOiJJbmZpbml0eSIsIlNtYXJ0Rm9yZWdyb3VuZElzQWN0aXZlIjpmYWxzZSwiSG9yaXpvbnRhbEFsaWdubWVudCI6MCwiVmVydGljYWxBbGlnbm1lbnQiOjAsIlNtYXJ0Rm9yZWdyb3VuZCI6bnVsbCwiTWFyZ2luIjp7IiRpZCI6IjE3IiwiVG9wIjowLCJMZWZ0IjowLCJSaWdodCI6MjUsIkJvdHRvbSI6MH0sIlBhZGRpbmciOnsiJGlkIjoiMTgiLCJUb3AiOjAsIkxlZnQiOjAsIlJpZ2h0IjowLCJCb3R0b20iOjB9LCJCYWNrZ3JvdW5kIjp7IiRpZCI6IjE5IiwiQ29sb3IiOnsiJGlkIjoiMjAiLCJBIjowLCJSIjowLCJHIjowLCJCIjowfX0sIklzVmlzaWJsZSI6dHJ1ZSwiV2lkdGgiOjAuMCwiSGVpZ2h0IjowLjAsIkJvcmRlclN0eWxlIjpudWxsLCJQYXJlbnRTdHlsZSI6bnVsbH0sIkxlZnRFbmRDYXBzU3R5bGUiOnsiJGlkIjoiMjEiLCJGb250U2V0dGluZ3MiOnsiJGlkIjoiMjIiLCJGb250U2l6ZSI6MTgsIkZvbnROYW1lIjoiR2lsbCBTYW5zIE1UIiwiSXNCb2xkIjp0cnVlLCJJc0l0YWxpYyI6ZmFsc2UsIklzVW5kZXJsaW5lZCI6ZmFsc2UsIlBhcmVudFN0eWxlIjpudWxsfSwiQXV0b1NpemUiOjAsIkZvcmVncm91bmQiOnsiJGlkIjoiMjMiLCJDb2xvciI6eyIkaWQiOiIyNCIsIkEiOjI1NSwiUiI6MTYyLCJHIjoxNDQsIkIiOjk3fX0sIk1heFdpZHRoIjoiSW5maW5pdHkiLCJNYXhIZWlnaHQiOiJJbmZpbml0eSIsIlNtYXJ0Rm9yZWdyb3VuZElzQWN0aXZlIjpmYWxzZSwiSG9yaXpvbnRhbEFsaWdubWVudCI6MCwiVmVydGljYWxBbGlnbm1lbnQiOjAsIlNtYXJ0Rm9yZWdyb3VuZCI6bnVsbCwiTWFyZ2luIjp7IiRpZCI6IjI1IiwiVG9wIjowLCJMZWZ0IjoyNSwiUmlnaHQiOjAsIkJvdHRvbSI6MH0sIlBhZGRpbmciOnsiJGlkIjoiMjYiLCJUb3AiOjAsIkxlZnQiOjAsIlJpZ2h0IjowLCJCb3R0b20iOjB9LCJCYWNrZ3JvdW5kIjp7IiRpZCI6IjI3IiwiQ29sb3IiOnsiJHJlZiI6IjIwIn19LCJJc1Zpc2libGUiOnRydWUsIldpZHRoIjowLjAsIkhlaWdodCI6MC4wLCJCb3JkZXJTdHlsZSI6bnVsbCwiUGFyZW50U3R5bGUiOm51bGx9LCJUb2RheVRleHRTdHlsZSI6eyIkaWQiOiIyOCIsIkZvbnRTZXR0aW5ncyI6eyIkaWQiOiIyOSIsIkZvbnRTaXplIjoxMiwiRm9udE5hbWUiOiJHaWxsIFNhbnMgTVQiLCJJc0JvbGQiOmZhbHNlLCJJc0l0YWxpYyI6ZmFsc2UsIklzVW5kZXJsaW5lZCI6ZmFsc2UsIlBhcmVudFN0eWxlIjpudWxsfSwiQXV0b1NpemUiOjAsIkZvcmVncm91bmQiOnsiJGlkIjoiMzAiLCJDb2xvciI6eyIkaWQiOiIzMSIsIkEiOjI1NSwiUiI6OTEsIkciOjkxLCJCIjo5MX19LCJNYXhXaWR0aCI6MjAwLjAsIk1heEhlaWdodCI6IkluZmluaXR5IiwiU21hcnRGb3JlZ3JvdW5kSXNBY3RpdmUiOmZhbHNlLCJIb3Jpem9udGFsQWxpZ25tZW50IjowLCJWZXJ0aWNhbEFsaWdubWVudCI6MCwiU21hcnRGb3JlZ3JvdW5kIjpudWxsLCJNYXJnaW4iOnsiJGlkIjoiMzIiLCJUb3AiOjAsIkxlZnQiOjAsIlJpZ2h0IjowLCJCb3R0b20iOjB9LCJQYWRkaW5nIjp7IiRpZCI6IjMzIiwiVG9wIjowLCJMZWZ0IjowLCJSaWdodCI6MCwiQm90dG9tIjowfSwiQmFja2dyb3VuZCI6eyIkaWQiOiIzNCIsIkNvbG9yIjp7IiRyZWYiOiIyMCJ9fSwiSXNWaXNpYmxlIjp0cnVlLCJXaWR0aCI6MC4wLCJIZWlnaHQiOjAuMCwiQm9yZGVyU3R5bGUiOm51bGwsIlBhcmVudFN0eWxlIjpudWxsfSwiVG9kYXlNYXJrZXJTdHlsZSI6eyIkaWQiOiIzNSIsIk1hcmdpbiI6eyIkaWQiOiIzNiIsIlRvcCI6MCwiTGVmdCI6MCwiUmlnaHQiOjAsIkJvdHRvbSI6MH0sIlBhZGRpbmciOnsiJGlkIjoiMzciLCJUb3AiOjAsIkxlZnQiOjAsIlJpZ2h0IjowLCJCb3R0b20iOjB9LCJCYWNrZ3JvdW5kIjp7IiRpZCI6IjM4IiwiQ29sb3IiOnsiJGlkIjoiMzkiLCJBIjoyNTUsIlIiOjI1NSwiRyI6MCwiQiI6MH19LCJJc1Zpc2libGUiOnRydWUsIldpZHRoIjowLjAsIkhlaWdodCI6MC4wLCJCb3JkZXJTdHlsZSI6bnVsbCwiUGFyZW50U3R5bGUiOm51bGx9LCJTY2FsZVN0eWxlIjp7IiRpZCI6IjQwIiwiU2hvd1NlZ21lbnRTZXBhcmF0b3JzIjp0cnVlLCJTZWdtZW50U2VwYXJhdG9yT3BhY2l0eSI6MzAsIkZvbnRTZXR0aW5ncyI6eyIkaWQiOiI0MSIsIkZvbnRTaXplIjoxMiwiRm9udE5hbWUiOiJHaWxsIFNhbnMgTVQiLCJJc0JvbGQiOmZhbHNlLCJJc0l0YWxpYyI6ZmFsc2UsIklzVW5kZXJsaW5lZCI6ZmFsc2UsIlBhcmVudFN0eWxlIjpudWxsfSwiQXV0b1NpemUiOjAsIkZvcmVncm91bmQiOnsiJGlkIjoiNDIiLCJDb2xvciI6eyIkaWQiOiI0MyIsIkEiOjI1NSwiUiI6MjQ4LCJHIjoyNDUsIkIiOjIzNn19LCJNYXhXaWR0aCI6MjAwLjAsIk1heEhlaWdodCI6IkluZmluaXR5IiwiU21hcnRGb3JlZ3JvdW5kSXNBY3RpdmUiOmZhbHNlLCJIb3Jpem9udGFsQWxpZ25tZW50IjowLCJWZXJ0aWNhbEFsaWdubWVudCI6MSwiU21hcnRGb3JlZ3JvdW5kIjpudWxsLCJNYXJnaW4iOnsiJGlkIjoiNDQiLCJUb3AiOjAsIkxlZnQiOjUsIlJpZ2h0IjowLCJCb3R0b20iOjB9LCJQYWRkaW5nIjp7IiRpZCI6IjQ1IiwiVG9wIjowLCJMZWZ0IjowLCJSaWdodCI6MCwiQm90dG9tIjowfSwiQmFja2dyb3VuZCI6eyIkaWQiOiI0NiIsIkNvbG9yIjp7IiRyZWYiOiIyMCJ9fSwiSXNWaXNpYmxlIjp0cnVlLCJXaWR0aCI6MC4wLCJIZWlnaHQiOjAuMCwiQm9yZGVyU3R5bGUiOm51bGwsIlBhcmVudFN0eWxlIjpudWxsfSwiRWxhcHNlZFRpbWVCYWNrZ3JvdW5kIjp7IiRpZCI6IjQ3IiwiQ29sb3IiOnsiJGlkIjoiNDgiLCJBIjoxOTEsIlIiOjI1NSwiRyI6MCwiQiI6MH19LCJBcHBlbmRZZWFyT25ZZWFyQ2hhbmdlIjp0cnVlLCJFbGFwc2VkVGltZUZvcm1hdCI6MiwiVG9kYXlNYXJrZXJQb3NpdGlvbiI6MywiUXVpY2tQb3NpdGlvbiI6MywiQWJzb2x1dGVQb3NpdGlvbiI6NjcuMCwiTWFyZ2luIjp7IiRpZCI6IjQ5IiwiVG9wIjowLCJMZWZ0IjoxMCwiUmlnaHQiOjEwLCJCb3R0b20iOjB9LCJQYWRkaW5nIjp7IiRpZCI6IjUwIiwiVG9wIjowLCJMZWZ0IjowLCJSaWdodCI6MCwiQm90dG9tIjowfSwiQmFja2dyb3VuZCI6eyIkaWQiOiI1MSIsIkNvbG9yIjp7IiRpZCI6IjUyIiwiQSI6MjU1LCJSIjozMSwiRyI6NzMsIkIiOjEyNX19LCJJc1Zpc2libGUiOnRydWUsIldpZHRoIjowLjAsIkhlaWdodCI6MC4wLCJCb3JkZXJTdHlsZSI6bnVsbCwiUGFyZW50U3R5bGUiOm51bGx9LCJEZWZhdWx0TWlsZXN0b25lU3R5bGUiOnsiJGlkIjoiNTMiLCJTaGFwZSI6MCwiQ29ubmVjdG9yTWFyZ2luIjp7IiRpZCI6IjU0IiwiVG9wIjowLCJMZWZ0IjoyLCJSaWdodCI6MiwiQm90dG9tIjowfSwiQ29ubmVjdG9yU3R5bGUiOnsiJGlkIjoiNTUiLCJMaW5lQ29sb3IiOnsiJGlkIjoiNTYiLCIkdHlwZSI6Ik5MUkUuQ29tbW9uLkRvbS5Tb2xpZENvbG9yQnJ1c2gsIE5MUkUuQ29tbW9uIiwiQ29sb3IiOnsiJGlkIjoiNTciLCJBIjoyNTUsIlIiOjMxLCJHIjo3MywiQiI6MTI2fX0sIkxpbmVXZWlnaHQiOjEuMCwiTGluZVR5cGUiOjAsIlBhcmVudFN0eWxlIjpudWxsfSwiSXNCZWxvd1RpbWViYW5kIjpmYWxzZSwiSGlkZURhdGUiOmZhbHNlLCJTaGFwZVNpemUiOjEsIlNwYWNpbmciOjE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guMCwiSGVpZ2h0IjoyMC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xLCJGb250TmFtZSI6IkNhbGlicmkiLCJJc0JvbGQiOnRydWUsIklzSXRhbGljIjpmYWxzZSwiSXNVbmRlcmxpbmVkIjpmYWxzZSwiUGFyZW50U3R5bGUiOm51bGx9LCJBdXRvU2l6ZSI6MCwiRm9yZWdyb3VuZCI6eyIkaWQiOiI2NyIsIkNvbG9yIjp7IiRpZCI6IjY4IiwiQSI6MjU1LCJSIjo5MSwiRyI6OTEsIkIiOjkxfX0sIk1heFdpZHRoIjoyMDAuMCwiTWF4SGVpZ2h0IjoiSW5maW5pdHkiLCJTbWFydEZvcmVncm91bmRJc0FjdGl2ZSI6ZmFsc2UsIkhvcml6b250YWxBbGlnbm1lbnQiOjEsIlZlcnRpY2FsQWxpZ25tZW50IjowLCJTbWFydEZvcmVncm91bmQiOm51bGwsIk1hcmdpbiI6eyIkaWQiOiI2OSIsIlRvcCI6MCwiTGVmdCI6MCwiUmlnaHQiOjAsIkJvdHRvbSI6MH0sIlBhZGRpbmciOnsiJGlkIjoiNzAiLCJUb3AiOjAsIkxlZnQiOjAsIlJpZ2h0IjowLCJCb3R0b20iOjB9LCJCYWNrZ3JvdW5kIjp7IiRpZCI6IjcxIiwiQ29sb3IiOnsiJHJlZiI6IjIwIn19LCJJc1Zpc2libGUiOnRydWUsIldpZHRoIjowLjAsIkhlaWdodCI6MC4wLCJCb3JkZXJTdHlsZSI6bnVsbCwiUGFyZW50U3R5bGUiOm51bGx9LCJEYXRlU3R5bGUiOnsiJGlkIjoiNzIiLCJGb250U2V0dGluZ3MiOnsiJGlkIjoiNzMiLCJGb250U2l6ZSI6MTAsIkZvbnROYW1lIjoiQ2FsaWJyaSIsIklzQm9sZCI6ZmFsc2UsIklzSXRhbGljIjpmYWxzZSwiSXNVbmRlcmxpbmVkIjpmYWxzZSwiUGFyZW50U3R5bGUiOm51bGx9LCJBdXRvU2l6ZSI6MCwiRm9yZWdyb3VuZCI6eyIkaWQiOiI3NCIsIkNvbG9yIjp7IiRpZCI6Ijc1IiwiQSI6MjU1LCJSIjo5MSwiRyI6OTEsIkIiOjkxfX0sIk1heFdpZHRoIjoyMDAuMCwiTWF4SGVpZ2h0IjoiSW5maW5pdHkiLCJTbWFydEZvcmVncm91bmRJc0FjdGl2ZSI6ZmFsc2UsIkhvcml6b250YWxBbGlnbm1lbnQiOjAsIlZlcnRpY2FsQWxpZ25tZW50IjowLCJTbWFydEZvcmVncm91bmQiOm51bGwsIk1hcmdpbiI6eyIkaWQiOiI3NiIsIlRvcCI6MCwiTGVmdCI6MCwiUmlnaHQiOjAsIkJvdHRvbSI6MH0sIlBhZGRpbmciOnsiJGlkIjoiNzciLCJUb3AiOjAsIkxlZnQiOjAsIlJpZ2h0IjowLCJCb3R0b20iOjB9LCJCYWNrZ3JvdW5kIjp7IiRpZCI6Ijc4IiwiQ29sb3IiOnsiJHJlZiI6IjIwIn19LCJJc1Zpc2libGUiOnRydWUsIldpZHRoIjowLjAsIkhlaWdodCI6MC4wLCJCb3JkZXJTdHlsZSI6bnVsbCwiUGFyZW50U3R5bGUiOm51bGx9LCJEYXRlRm9ybWF0Ijp7IiRpZCI6Ijc5IiwiRm9ybWF0U3RyaW5nIjoiTU1NIGQ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RGVmYXVsdFRhc2tTdHlsZSI6eyIkaWQiOiI4MCIsIlNoYXBlIjowLCJTaGFwZVRoaWNrbmVzcyI6MSwiRHVyYXRpb25Gb3JtYXQiOjAsIkluY2x1ZGVOb25Xb3JraW5nRGF5c0luRHVyYXRpb24iOnRydWUsIlBlcmNlbnRhZ2VDb21wbGV0ZVN0eWxlIjp7IiRpZCI6IjgxIiwiRm9udFNldHRpbmdzIjp7IiRpZCI6IjgyIiwiRm9udFNpemUiOjEwLCJGb250TmFtZSI6IkNhbGlicmkiLCJJc0JvbGQiOmZhbHNlLCJJc0l0YWxpYyI6ZmFsc2UsIklzVW5kZXJsaW5lZCI6ZmFsc2UsIlBhcmVudFN0eWxlIjpudWxsfSwiQXV0b1NpemUiOjAsIkZvcmVncm91bmQiOnsiJGlkIjoiODMiLCJDb2xvciI6eyIkaWQiOiI4NCIsIkEiOjI1NSwiUiI6MjM3LCJHIjoxMjUsIkIiOjQ5fX0sIk1heFdpZHRoIjoyMDAuMCwiTWF4SGVpZ2h0IjoiSW5maW5pdHkiLCJTbWFydEZvcmVncm91bmRJc0FjdGl2ZSI6ZmFsc2UsIkhvcml6b250YWxBbGlnbm1lbnQiOjAsIlZlcnRpY2FsQWxpZ25tZW50IjowLCJTbWFydEZvcmVncm91bmQiOm51bGwsIk1hcmdpbiI6eyIkaWQiOiI4NSIsIlRvcCI6MCwiTGVmdCI6MCwiUmlnaHQiOjAsIkJvdHRvbSI6MH0sIlBhZGRpbmciOnsiJGlkIjoiODYiLCJUb3AiOjAsIkxlZnQiOjAsIlJpZ2h0IjowLCJCb3R0b20iOjB9LCJCYWNrZ3JvdW5kIjp7IiRpZCI6Ijg3IiwiQ29sb3IiOnsiJHJlZiI6IjIwIn19LCJJc1Zpc2libGUiOnRydWUsIldpZHRoIjowLjAsIkhlaWdodCI6MC4wLCJCb3JkZXJTdHlsZSI6bnVsbCwiUGFyZW50U3R5bGUiOm51bGx9LCJEdXJhdGlvblN0eWxlIjp7IiRpZCI6Ijg4IiwiRm9udFNldHRpbmdzIjp7IiRpZCI6Ijg5IiwiRm9udFNpemUiOjEwLCJGb250TmFtZSI6IkNhbGlicmkiLCJJc0JvbGQiOmZhbHNlLCJJc0l0YWxpYyI6ZmFsc2UsIklzVW5kZXJsaW5lZCI6ZmFsc2UsIlBhcmVudFN0eWxlIjpudWxsfSwiQXV0b1NpemUiOjAsIkZvcmVncm91bmQiOnsiJGlkIjoiOTAiLCJDb2xvciI6eyIkaWQiOiI5MSIsIkEiOjI1NSwiUiI6MjM3LCJHIjoxMjUsIkIiOjQ5fX0sIk1heFdpZHRoIjoyMDAuMCwiTWF4SGVpZ2h0IjoiSW5maW5pdHkiLCJTbWFydEZvcmVncm91bmRJc0FjdGl2ZSI6ZmFsc2UsIkhvcml6b250YWxBbGlnbm1lbnQiOjAsIlZlcnRpY2FsQWxpZ25tZW50IjowLCJTbWFydEZvcmVncm91bmQiOm51bGwsIk1hcmdpbiI6eyIkaWQiOiI5MiIsIlRvcCI6MCwiTGVmdCI6MCwiUmlnaHQiOjAsIkJvdHRvbSI6MH0sIlBhZGRpbmciOnsiJGlkIjoiOTMiLCJUb3AiOjAsIkxlZnQiOjAsIlJpZ2h0IjowLCJCb3R0b20iOjB9LCJCYWNrZ3JvdW5kIjp7IiRpZCI6Ijk0IiwiQ29sb3IiOnsiJHJlZiI6IjIwIn19LCJJc1Zpc2libGUiOnRydWUsIldpZHRoIjowLjAsIkhlaWdodCI6MC4wLCJCb3JkZXJTdHlsZSI6bnVsbCwiUGFyZW50U3R5bGUiOm51bGx9LCJIb3Jpem9udGFsQ29ubmVjdG9yU3R5bGUiOnsiJGlkIjoiOTUiLCJMaW5lQ29sb3IiOnsiJGlkIjoiOTYiLCIkdHlwZSI6Ik5MUkUuQ29tbW9uLkRvbS5Tb2xpZENvbG9yQnJ1c2gsIE5MUkUuQ29tbW9uIiwiQ29sb3IiOnsiJGlkIjoiOTciLCJBIjoyNTUsIlIiOjIwNCwiRyI6MjA0LCJCIjoyMDR9fSwiTGluZVdlaWdodCI6MS4wLCJMaW5lVHlwZSI6MCwiUGFyZW50U3R5bGUiOm51bGx9LCJWZXJ0aWNhbENvbm5lY3RvclN0eWxlIjp7IiRpZCI6Ijk4IiwiTGluZUNvbG9yIjp7IiRpZCI6Ijk5IiwiJHR5cGUiOiJOTFJFLkNvbW1vbi5Eb20uU29saWRDb2xvckJydXNoLCBOTFJFLkNvbW1vbiIsIkNvbG9yIjp7IiRpZCI6IjEwMCIsIkEiOjI1NSwiUiI6MjA0LCJHIjoyMDQsIkIiOjIwNH19LCJMaW5lV2VpZ2h0IjowLjAsIkxpbmVUeXBlIjowLCJQYXJlbnRTdHlsZSI6bnVsbH0sIk1hcmdpbiI6bnVsbCwiU3RhcnREYXRlUG9zaXRpb24iOjIsIkVuZERhdGVQb3NpdGlvbiI6MiwiRGF0ZUlzVmlzaWJsZSI6dHJ1ZSwiVGl0bGVQb3NpdGlvbiI6NCwiRHVyYXRpb25Qb3NpdGlvbiI6NiwiUGVyY2VudGFnZUNvbXBsZXRlZFBvc2l0aW9uIjo2LCJTcGFjaW5nIjo1LCJJc0JlbG93VGltZWJhbmQiOnRydWUsIlBlcmNlbnRhZ2VDb21wbGV0ZVNoYXBlT3BhY2l0eSI6MzUsIlNoYXBlU3R5bGUiOnsiJGlkIjoiMTAxIiwiTWFyZ2luIjp7IiRpZCI6IjEwMiIsIlRvcCI6MCwiTGVmdCI6NCwiUmlnaHQiOjQsIkJvdHRvbSI6MH0sIlBhZGRpbmciOnsiJGlkIjoiMTAzIiwiVG9wIjowLCJMZWZ0IjowLCJSaWdodCI6MCwiQm90dG9tIjowfSwiQmFja2dyb3VuZCI6bnVsbCwiSXNWaXNpYmxlIjp0cnVlLCJXaWR0aCI6MC4wLCJIZWlnaHQiOjE2LjAsIkJvcmRlclN0eWxlIjp7IiRpZCI6IjEwNCIsIkxpbmVDb2xvciI6eyIkaWQiOiIxMDUiLCIkdHlwZSI6Ik5MUkUuQ29tbW9uLkRvbS5Tb2xpZENvbG9yQnJ1c2gsIE5MUkUuQ29tbW9uIiwiQ29sb3IiOnsiJGlkIjoiMTA2IiwiQSI6MjU1LCJSIjoyNTUsIkciOjAsIkIiOjB9fSwiTGluZVdlaWdodCI6MC4wLCJMaW5lVHlwZSI6MCwiUGFyZW50U3R5bGUiOm51bGx9LCJQYXJlbnRTdHlsZSI6bnVsbH0sIlRpdGxlU3R5bGUiOnsiJGlkIjoiMTA3IiwiRm9udFNldHRpbmdzIjp7IiRpZCI6IjEwOCIsIkZvbnRTaXplIjoxMSwiRm9udE5hbWUiOiJDYWxpYnJpIiwiSXNCb2xkIjp0cnVlLCJJc0l0YWxpYyI6ZmFsc2UsIklzVW5kZXJsaW5lZCI6ZmFsc2UsIlBhcmVudFN0eWxlIjpudWxsfSwiQXV0b1NpemUiOjAsIkZvcmVncm91bmQiOnsiJGlkIjoiMTA5IiwiQ29sb3IiOnsiJGlkIjoiMTEwIiwiQSI6MjU1LCJSIjowLCJHIjowLCJCIjowfX0sIk1heFdpZHRoIjo5NjAuMCwiTWF4SGVpZ2h0IjoiSW5maW5pdHkiLCJTbWFydEZvcmVncm91bmRJc0FjdGl2ZSI6ZmFsc2UsIkhvcml6b250YWxBbGlnbm1lbnQiOjAsIlZlcnRpY2FsQWxpZ25tZW50IjowLCJTbWFydEZvcmVncm91bmQiOm51bGwsIk1hcmdpbiI6eyIkaWQiOiIxMTEiLCJUb3AiOjAsIkxlZnQiOjAsIlJpZ2h0IjowLCJCb3R0b20iOjB9LCJQYWRkaW5nIjp7IiRpZCI6IjExMiIsIlRvcCI6MCwiTGVmdCI6MCwiUmlnaHQiOjAsIkJvdHRvbSI6MH0sIkJhY2tncm91bmQiOnsiJGlkIjoiMTEzIiwiQ29sb3IiOnsiJHJlZiI6IjIwIn19LCJJc1Zpc2libGUiOnRydWUsIldpZHRoIjowLjAsIkhlaWdodCI6MC4wLCJCb3JkZXJTdHlsZSI6bnVsbCwiUGFyZW50U3R5bGUiOm51bGx9LCJEYXRlU3R5bGUiOnsiJGlkIjoiMTE0IiwiRm9udFNldHRpbmdzIjp7IiRpZCI6IjExNSIsIkZvbnRTaXplIjoxMCwiRm9udE5hbWUiOiJDYWxpYnJpIiwiSXNCb2xkIjpmYWxzZSwiSXNJdGFsaWMiOmZhbHNlLCJJc1VuZGVybGluZWQiOmZhbHNlLCJQYXJlbnRTdHlsZSI6bnVsbH0sIkF1dG9TaXplIjowLCJGb3JlZ3JvdW5kIjp7IiRpZCI6IjExNiIsIkNvbG9yIjp7IiRpZCI6IjExNyIsIkEiOjI1NSwiUiI6NjgsIkciOjg0LCJCIjoxMDZ9fSwiTWF4V2lkdGgiOjIwMC4wLCJNYXhIZWlnaHQiOiJJbmZpbml0eSIsIlNtYXJ0Rm9yZWdyb3VuZElzQWN0aXZlIjpmYWxzZSwiSG9yaXpvbnRhbEFsaWdubWVudCI6MCwiVmVydGljYWxBbGlnbm1lbnQiOjAsIlNtYXJ0Rm9yZWdyb3VuZCI6bnVsbCwiTWFyZ2luIjp7IiRpZCI6IjExOCIsIlRvcCI6MCwiTGVmdCI6MCwiUmlnaHQiOjAsIkJvdHRvbSI6MH0sIlBhZGRpbmciOnsiJGlkIjoiMTE5IiwiVG9wIjowLCJMZWZ0IjowLCJSaWdodCI6MCwiQm90dG9tIjowfSwiQmFja2dyb3VuZCI6eyIkaWQiOiIxMjAiLCJDb2xvciI6eyIkcmVmIjoiMjAifX0sIklzVmlzaWJsZSI6dHJ1ZSwiV2lkdGgiOjAuMCwiSGVpZ2h0IjowLjAsIkJvcmRlclN0eWxlIjpudWxsLCJQYXJlbnRTdHlsZSI6bnVsbH0sIkRhdGVGb3JtYXQiOnsiJGlkIjoiMTIxIiwiRm9ybWF0U3RyaW5nIjoiTU1NIGQ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LCJfZXhwbGljaXRseVNldCI6eyIkaWQiOiIxMjIiLCJTaGFwZVN0eWxlIjpmYWxzZSwiVGl0bGVTdHlsZSI6ZmFsc2UsIkRhdG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NwYWNpbmciOmZhbHNlLCJJc0JlbG93VGltZWJhbmQiOmZhbHNlLCJEYXRlRm9ybWF0IjpmYWxzZSwiSXNWaXNpYmxlIjpmYWxzZX19LCJTaG93RWxhcHNlZFRpbWVHcmFkaWVudFN0eWxlIjpmYWxzZX0sIlNjYWxlIjp7IiRpZCI6IjEyMyIsIlN0YXJ0RGF0ZSI6IjIwMTctMDktMDFUMjM6NTk6NTkuOTk5WiIsIkVuZERhdGUiOiIyMDE4LTA2LTI5VDIzOjU5OjU5Ljk5OVoiLCJGb3JtYXQiOiJNTU0iLCJUeXBlIjoyLCJBdXRvRGF0ZVJhbmdlIjp0cnVlLCJXb3JraW5nRGF5cyI6MTI3LCJUb2RheU1hcmtlclRleHQiOiJUb2RheSIsIkF1dG9TY2FsZVR5cGUiOnRydWV9LCJNaWxlc3RvbmVzIjpbeyIkaWQiOiIxMjQiLCJEYXRlIjoiMjAxNy0wNy0wMVQyMzo1OTowMFoiLCJTdHlsZSI6eyIkaWQiOiIxMjUiLCJTaGFwZSI6MCwiQ29ubmVjdG9yTWFyZ2luIjp7IiRyZWYiOiI1NCJ9LCJDb25uZWN0b3JTdHlsZSI6eyIkaWQiOiIxMjYiLCJMaW5lQ29sb3IiOnsiJGlkIjoiMTI3IiwiJHR5cGUiOiJOTFJFLkNvbW1vbi5Eb20uU29saWRDb2xvckJydXNoLCBOTFJFLkNvbW1vbiIsIkNvbG9yIjp7IiRpZCI6IjEyOCIsIkEiOjEyNywiUiI6MCwiRyI6MTE0LCJCIjoxODh9fSwiTGluZVdlaWdodCI6MS4wLCJMaW5lVHlwZSI6MCwiUGFyZW50U3R5bGUiOnsiJHJlZiI6IjU1In19LCJJc0JlbG93VGltZWJhbmQiOmZhbHNlLCJIaWRlRGF0ZSI6ZmFsc2UsIlNoYXBlU2l6ZSI6MSwiU3BhY2luZyI6MS4wLCJQYWRkaW5nIjp7IiRyZWYiOiI1OCJ9LCJTaGFwZVN0eWxlIjp7IiRpZCI6IjEyOSIsIk1hcmdpbiI6eyIkcmVmIjoiNjAifSwiUGFkZGluZyI6eyIkcmVmIjoiNjEifSwiQmFja2dyb3VuZCI6eyIkaWQiOiIxMzAiLCJDb2xvciI6eyIkaWQiOiIxMzEiLCJBIjoyNTUsIlIiOjAsIkciOjExNCwiQiI6MTg4fX0sIklzVmlzaWJsZSI6dHJ1ZSwiV2lkdGgiOjE4LjAsIkhlaWdodCI6MjAuMCwiQm9yZGVyU3R5bGUiOnsiJGlkIjoiMTMyIiwiTGluZUNvbG9yIjp7IiRyZWYiOiI2MyJ9LCJMaW5lV2VpZ2h0IjowLjAsIkxpbmVUeXBlIjowLCJQYXJlbnRTdHlsZSI6eyIkcmVmIjoiNjIifX0sIlBhcmVudFN0eWxlIjp7IiRyZWYiOiI1OSJ9fSwiVGl0bGVTdHlsZSI6eyIkaWQiOiIxMzMiLCJGb250U2V0dGluZ3MiOnsiJGlkIjoiMTM0IiwiRm9udFNpemUiOjExLCJGb250TmFtZSI6IkdpbGwgU2FucyBNVC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zNSIsIkxpbmVDb2xvciI6bnVsbCwiTGluZVdlaWdodCI6MC4wLCJMaW5lVHlwZSI6MCwiUGFyZW50U3R5bGUiOm51bGx9LCJQYXJlbnRTdHlsZSI6eyIkcmVmIjoiNjUifX0sIkRhdGVTdHlsZSI6eyIkaWQiOiIxMzYiLCJGb250U2V0dGluZ3MiOnsiJGlkIjoiMTM3IiwiRm9udFNpemUiOjEwLCJGb250TmFtZSI6IkdpbGwgU2FucyBNVC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MzgiLCJMaW5lQ29sb3IiOm51bGwsIkxpbmVXZWlnaHQiOjAuMCwiTGluZVR5cGUiOjAsIlBhcmVudFN0eWxlIjpudWxsfSwiUGFyZW50U3R5bGUiOnsiJHJlZiI6IjcyIn19LCJEYXRlRm9ybWF0Ijp7IiRyZWYiOiI3OSJ9LCJJc1Zpc2libGUiOnRydWUsIlBhcmVudFN0eWxlIjp7IiRyZWYiOiI1MyJ9fSwiUG9zaXRpb24iOnsiUmF0aW8iOjAuMTEyNDQ0Mjk4NTc2NDI1NjMsIklzQ3VzdG9tIjpmYWxzZX0sIkRhdGVGb3JtYXQiOnsiJHJlZiI6Ijc5In0sIklkIjoiNmYzZjJlYWYtMzliZS00NWFhLThkOTctMGFjN2I2NTFjNzc2IiwiSW1wb3J0SWQiOm51bGwsIlRpdGxlIjoiLiIsIk5vdGUiOm51bGwsIkh5cGVybGluayI6bnVsbCwiSXNDaGFuZ2VkIjpmYWxzZSwiSXNOZXciOmZhbHNlfSx7IiRpZCI6IjEzOSIsIkRhdGUiOiIyMDE3LTA5LTI4VDIzOjU5OjAwWiIsIlN0eWxlIjp7IiRpZCI6IjE0MCIsIlNoYXBlIjoyLCJDb25uZWN0b3JNYXJnaW4iOnsiJHJlZiI6IjU0In0sIkNvbm5lY3RvclN0eWxlIjp7IiRpZCI6IjE0MSIsIkxpbmVDb2xvciI6eyIkaWQiOiIxNDIiLCIkdHlwZSI6Ik5MUkUuQ29tbW9uLkRvbS5Tb2xpZENvbG9yQnJ1c2gsIE5MUkUuQ29tbW9uIiwiQ29sb3IiOnsiJGlkIjoiMTQzIiwiQSI6MTI3LCJSIjo5MSwiRyI6OTEsIkIiOjkxfX0sIkxpbmVXZWlnaHQiOjEuMCwiTGluZVR5cGUiOjAsIlBhcmVudFN0eWxlIjp7IiRyZWYiOiI1NSJ9fSwiSXNCZWxvd1RpbWViYW5kIjpmYWxzZSwiSGlkZURhdGUiOmZhbHNlLCJTaGFwZVNpemUiOjEsIlNwYWNpbmciOjEuMCwiUGFkZGluZyI6eyIkcmVmIjoiNTgifSwiU2hhcGVTdHlsZSI6eyIkaWQiOiIxNDQiLCJNYXJnaW4iOnsiJHJlZiI6IjYwIn0sIlBhZGRpbmciOnsiJHJlZiI6IjYxIn0sIkJhY2tncm91bmQiOnsiJGlkIjoiMTQ1IiwiQ29sb3IiOnsiJGlkIjoiMTQ2IiwiQSI6MjU1LCJSIjo5MSwiRyI6OTEsIkIiOjkxfX0sIklzVmlzaWJsZSI6dHJ1ZSwiV2lkdGgiOjE4LjAsIkhlaWdodCI6MjAuMCwiQm9yZGVyU3R5bGUiOnsiJGlkIjoiMTQ3IiwiTGluZUNvbG9yIjp7IiRyZWYiOiI2MyJ9LCJMaW5lV2VpZ2h0IjowLjAsIkxpbmVUeXBlIjowLCJQYXJlbnRTdHlsZSI6eyIkcmVmIjoiNjIifX0sIlBhcmVudFN0eWxlIjp7IiRyZWYiOiI1OSJ9fSwiVGl0bGVTdHlsZSI6eyIkaWQiOiIxNDgiLCJGb250U2V0dGluZ3MiOnsiJGlkIjoiMTQ5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xNTAiLCJMaW5lQ29sb3IiOm51bGwsIkxpbmVXZWlnaHQiOjAuMCwiTGluZVR5cGUiOjAsIlBhcmVudFN0eWxlIjpudWxsfSwiUGFyZW50U3R5bGUiOnsiJHJlZiI6IjY1In19LCJEYXRlU3R5bGUiOnsiJGlkIjoiMTUxIiwiRm9udFNldHRpbmdzIjp7IiRpZCI6IjE1Mi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1MyIsIkxpbmVDb2xvciI6bnVsbCwiTGluZVdlaWdodCI6MC4wLCJMaW5lVHlwZSI6MCwiUGFyZW50U3R5bGUiOm51bGx9LCJQYXJlbnRTdHlsZSI6eyIkcmVmIjoiNzIifX0sIkRhdGVGb3JtYXQiOnsiJHJlZiI6Ijc5In0sIklzVmlzaWJsZSI6dHJ1ZSwiUGFyZW50U3R5bGUiOnsiJHJlZiI6IjUzIn19LCJQb3NpdGlvbiI6eyJSYXRpbyI6MC4wLCJJc0N1c3RvbSI6ZmFsc2V9LCJEYXRlRm9ybWF0Ijp7IiRyZWYiOiI3OSJ9LCJJZCI6IjU2MTg1MzU5LTg5OGUtNDU3OC05N2I5LTlhZmZkMzdkYzBhZiIsIkltcG9ydElkIjpudWxsLCJUaXRsZSI6Ik92ZXJ2aWV3IiwiTm90ZSI6bnVsbCwiSHlwZXJsaW5rIjpudWxsLCJJc0NoYW5nZWQiOmZhbHNlLCJJc05ldyI6ZmFsc2V9LHsiJGlkIjoiMTU0IiwiRGF0ZSI6IjIwMTctMTEtMDFUMjM6NTk6MDBaIiwiU3R5bGUiOnsiJGlkIjoiMTU1IiwiU2hhcGUiOjIsIkNvbm5lY3Rvck1hcmdpbiI6eyIkcmVmIjoiNTQifSwiQ29ubmVjdG9yU3R5bGUiOnsiJGlkIjoiMTU2IiwiTGluZUNvbG9yIjp7IiRpZCI6IjE1NyIsIiR0eXBlIjoiTkxSRS5Db21tb24uRG9tLlNvbGlkQ29sb3JCcnVzaCwgTkxSRS5Db21tb24iLCJDb2xvciI6eyIkaWQiOiIxNTgiLCJBIjoxMjcsIlIiOjkxLCJHIjo5MSwiQiI6OTF9fSwiTGluZVdlaWdodCI6MS4wLCJMaW5lVHlwZSI6MCwiUGFyZW50U3R5bGUiOnsiJHJlZiI6IjU1In19LCJJc0JlbG93VGltZWJhbmQiOmZhbHNlLCJIaWRlRGF0ZSI6ZmFsc2UsIlNoYXBlU2l6ZSI6MSwiU3BhY2luZyI6MS4wLCJQYWRkaW5nIjp7IiRyZWYiOiI1OCJ9LCJTaGFwZVN0eWxlIjp7IiRpZCI6IjE1OSIsIk1hcmdpbiI6eyIkcmVmIjoiNjAifSwiUGFkZGluZyI6eyIkcmVmIjoiNjEifSwiQmFja2dyb3VuZCI6eyIkaWQiOiIxNjAiLCJDb2xvciI6eyIkaWQiOiIxNjEiLCJBIjoyNTUsIlIiOjkxLCJHIjo5MSwiQiI6OTF9fSwiSXNWaXNpYmxlIjp0cnVlLCJXaWR0aCI6MTguMCwiSGVpZ2h0IjoyMC4wLCJCb3JkZXJTdHlsZSI6eyIkaWQiOiIxNjIiLCJMaW5lQ29sb3IiOnsiJHJlZiI6IjYzIn0sIkxpbmVXZWlnaHQiOjAuMCwiTGluZVR5cGUiOjAsIlBhcmVudFN0eWxlIjp7IiRyZWYiOiI2MiJ9fSwiUGFyZW50U3R5bGUiOnsiJHJlZiI6IjU5In19LCJUaXRsZVN0eWxlIjp7IiRpZCI6IjE2MyIsIkZvbnRTZXR0aW5ncyI6eyIkaWQiOiIxNjQ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E2NSIsIkxpbmVDb2xvciI6bnVsbCwiTGluZVdlaWdodCI6MC4wLCJMaW5lVHlwZSI6MCwiUGFyZW50U3R5bGUiOm51bGx9LCJQYXJlbnRTdHlsZSI6eyIkcmVmIjoiNjUifX0sIkRhdGVTdHlsZSI6eyIkaWQiOiIxNjYiLCJGb250U2V0dGluZ3MiOnsiJGlkIjoiMTY3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Y4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RhdGVGb3JtYXQiOnsiJHJlZiI6Ijc5In0sIklkIjoiZWMzYzY5Y2YtMGNiZC00ZDVlLWIyMmQtOGI1YjYyNmUwMTllIiwiSW1wb3J0SWQiOm51bGwsIlRpdGxlIjoiRm9sbG93LVVwIiwiTm90ZSI6bnVsbCwiSHlwZXJsaW5rIjpudWxsLCJJc0NoYW5nZWQiOmZhbHNlLCJJc05ldyI6ZmFsc2V9LHsiJGlkIjoiMTY5IiwiRGF0ZSI6IjIwMTctMTItMDVUMjM6NTk6MDBaIiwiU3R5bGUiOnsiJGlkIjoiMTcwIiwiU2hhcGUiOjIsIkNvbm5lY3Rvck1hcmdpbiI6eyIkcmVmIjoiNTQifSwiQ29ubmVjdG9yU3R5bGUiOnsiJGlkIjoiMTcxIiwiTGluZUNvbG9yIjp7IiRpZCI6IjE3MiIsIiR0eXBlIjoiTkxSRS5Db21tb24uRG9tLlNvbGlkQ29sb3JCcnVzaCwgTkxSRS5Db21tb24iLCJDb2xvciI6eyIkaWQiOiIxNzMiLCJBIjoxMjcsIlIiOjI2LCJHIjoxNzAsIkIiOjY2fX0sIkxpbmVXZWlnaHQiOjEuMCwiTGluZVR5cGUiOjAsIlBhcmVudFN0eWxlIjp7IiRyZWYiOiI1NSJ9fSwiSXNCZWxvd1RpbWViYW5kIjpmYWxzZSwiSGlkZURhdGUiOmZhbHNlLCJTaGFwZVNpemUiOjEsIlNwYWNpbmciOjEuMCwiUGFkZGluZyI6eyIkcmVmIjoiNTgifSwiU2hhcGVTdHlsZSI6eyIkaWQiOiIxNzQiLCJNYXJnaW4iOnsiJHJlZiI6IjYwIn0sIlBhZGRpbmciOnsiJHJlZiI6IjYxIn0sIkJhY2tncm91bmQiOnsiJGlkIjoiMTc1IiwiQ29sb3IiOnsiJGlkIjoiMTc2IiwiQSI6MjU1LCJSIjoyNiwiRyI6MTcwLCJCIjo2Nn19LCJJc1Zpc2libGUiOnRydWUsIldpZHRoIjoxOC4wLCJIZWlnaHQiOjIwLjAsIkJvcmRlclN0eWxlIjp7IiRpZCI6IjE3NyIsIkxpbmVDb2xvciI6eyIkcmVmIjoiNjMifSwiTGluZVdlaWdodCI6MC4wLCJMaW5lVHlwZSI6MCwiUGFyZW50U3R5bGUiOnsiJHJlZiI6IjYyIn19LCJQYXJlbnRTdHlsZSI6eyIkcmVmIjoiNTkifX0sIlRpdGxlU3R5bGUiOnsiJGlkIjoiMTc4IiwiRm9udFNldHRpbmdzIjp7IiRpZCI6IjE3OS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gwIiwiTGluZUNvbG9yIjpudWxsLCJMaW5lV2VpZ2h0IjowLjAsIkxpbmVUeXBlIjowLCJQYXJlbnRTdHlsZSI6bnVsbH0sIlBhcmVudFN0eWxlIjp7IiRyZWYiOiI2NSJ9fSwiRGF0ZVN0eWxlIjp7IiRpZCI6IjE4MSIsIkZvbnRTZXR0aW5ncyI6eyIkaWQiOiIxODI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ODMiLCJMaW5lQ29sb3IiOm51bGwsIkxpbmVXZWlnaHQiOjAuMCwiTGluZVR5cGUiOjAsIlBhcmVudFN0eWxlIjpudWxsfSwiUGFyZW50U3R5bGUiOnsiJHJlZiI6IjcyIn19LCJEYXRlRm9ybWF0Ijp7IiRyZWYiOiI3OSJ9LCJJc1Zpc2libGUiOnRydWUsIlBhcmVudFN0eWxlIjp7IiRyZWYiOiI1MyJ9fSwiUG9zaXRpb24iOnsiUmF0aW8iOjAuMCwiSXNDdXN0b20iOmZhbHNlfSwiRGF0ZUZvcm1hdCI6eyIkcmVmIjoiNzkifSwiSWQiOiI5YzgxOWQzYS02YzMzLTQyMzYtODE2YS04YjU0NmY5NWNlOGIiLCJJbXBvcnRJZCI6bnVsbCwiVGl0bGUiOiJHby1MaXZlIiwiTm90ZSI6bnVsbCwiSHlwZXJsaW5rIjpudWxsLCJJc0NoYW5nZWQiOmZhbHNlLCJJc05ldyI6ZmFsc2V9LHsiJGlkIjoiMTg0IiwiRGF0ZSI6IjIwMTgtMDEtMDJUMjM6NTk6MDBaIiwiU3R5bGUiOnsiJGlkIjoiMTg1IiwiU2hhcGUiOjIsIkNvbm5lY3Rvck1hcmdpbiI6eyIkcmVmIjoiNTQifSwiQ29ubmVjdG9yU3R5bGUiOnsiJGlkIjoiMTg2IiwiTGluZUNvbG9yIjp7IiRpZCI6IjE4NyIsIiR0eXBlIjoiTkxSRS5Db21tb24uRG9tLlNvbGlkQ29sb3JCcnVzaCwgTkxSRS5Db21tb24iLCJDb2xvciI6eyIkaWQiOiIxODgiLCJBIjoxMjcsIlIiOjM1LCJHIjo5MSwiQiI6MjJ9fSwiTGluZVdlaWdodCI6MS4wLCJMaW5lVHlwZSI6MCwiUGFyZW50U3R5bGUiOnsiJHJlZiI6IjU1In19LCJJc0JlbG93VGltZWJhbmQiOmZhbHNlLCJIaWRlRGF0ZSI6ZmFsc2UsIlNoYXBlU2l6ZSI6MSwiU3BhY2luZyI6MS4wLCJQYWRkaW5nIjp7IiRyZWYiOiI1OCJ9LCJTaGFwZVN0eWxlIjp7IiRpZCI6IjE4OSIsIk1hcmdpbiI6eyIkcmVmIjoiNjAifSwiUGFkZGluZyI6eyIkcmVmIjoiNjEifSwiQmFja2dyb3VuZCI6eyIkaWQiOiIxOTAiLCJDb2xvciI6eyIkaWQiOiIxOTEiLCJBIjoyNTUsIlIiOjM1LCJHIjo5MSwiQiI6MjJ9fSwiSXNWaXNpYmxlIjp0cnVlLCJXaWR0aCI6MTguMCwiSGVpZ2h0IjoyMC4wLCJCb3JkZXJTdHlsZSI6eyIkaWQiOiIxOTIiLCJMaW5lQ29sb3IiOnsiJHJlZiI6IjYzIn0sIkxpbmVXZWlnaHQiOjAuMCwiTGluZVR5cGUiOjAsIlBhcmVudFN0eWxlIjp7IiRyZWYiOiI2MiJ9fSwiUGFyZW50U3R5bGUiOnsiJHJlZiI6IjU5In19LCJUaXRsZVN0eWxlIjp7IiRpZCI6IjE5MyIsIkZvbnRTZXR0aW5ncyI6eyIkaWQiOiIxOTQ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E5NSIsIkxpbmVDb2xvciI6bnVsbCwiTGluZVdlaWdodCI6MC4wLCJMaW5lVHlwZSI6MCwiUGFyZW50U3R5bGUiOm51bGx9LCJQYXJlbnRTdHlsZSI6eyIkcmVmIjoiNjUifX0sIkRhdGVTdHlsZSI6eyIkaWQiOiIxOTYiLCJGb250U2V0dGluZ3MiOnsiJGlkIjoiMTk3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k4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RhdGVGb3JtYXQiOnsiJHJlZiI6Ijc5In0sIklkIjoiYWYwZTZmODEtNjE1YS00OGJiLTgyNzEtZDdhZjlhZmFhMzA3IiwiSW1wb3J0SWQiOm51bGwsIlRpdGxlIjoiMXN0IFVDIFBhdGggUGF5IiwiTm90ZSI6bnVsbCwiSHlwZXJsaW5rIjpudWxsLCJJc0NoYW5nZWQiOmZhbHNlLCJJc05ldyI6ZmFsc2V9LHsiJGlkIjoiMTk5IiwiRGF0ZSI6IjIwMTgtMDQtMDJUMjM6NTk6MDBaIiwiU3R5bGUiOnsiJGlkIjoiMjAwIiwiU2hhcGUiOjIsIkNvbm5lY3Rvck1hcmdpbiI6eyIkcmVmIjoiNTQifSwiQ29ubmVjdG9yU3R5bGUiOnsiJGlkIjoiMjAxIiwiTGluZUNvbG9yIjp7IiRpZCI6IjIwMiIsIiR0eXBlIjoiTkxSRS5Db21tb24uRG9tLlNvbGlkQ29sb3JCcnVzaCwgTkxSRS5Db21tb24iLCJDb2xvciI6eyIkaWQiOiIyMDMiLCJBIjoxMjcsIlIiOjksIkciOjQ3LCJCIjo2OH19LCJMaW5lV2VpZ2h0IjoxLjAsIkxpbmVUeXBlIjowLCJQYXJlbnRTdHlsZSI6eyIkcmVmIjoiNTUifX0sIklzQmVsb3dUaW1lYmFuZCI6ZmFsc2UsIkhpZGVEYXRlIjpmYWxzZSwiU2hhcGVTaXplIjoxLCJTcGFjaW5nIjoxLjAsIlBhZGRpbmciOnsiJHJlZiI6IjU4In0sIlNoYXBlU3R5bGUiOnsiJGlkIjoiMjA0IiwiTWFyZ2luIjp7IiRyZWYiOiI2MCJ9LCJQYWRkaW5nIjp7IiRyZWYiOiI2MSJ9LCJCYWNrZ3JvdW5kIjp7IiRpZCI6IjIwNSIsIkNvbG9yIjp7IiRpZCI6IjIwNiIsIkEiOjI1NSwiUiI6OSwiRyI6NDcsIkIiOjY4fX0sIklzVmlzaWJsZSI6dHJ1ZSwiV2lkdGgiOjE4LjAsIkhlaWdodCI6MjAuMCwiQm9yZGVyU3R5bGUiOnsiJGlkIjoiMjA3IiwiTGluZUNvbG9yIjp7IiRyZWYiOiI2MyJ9LCJMaW5lV2VpZ2h0IjowLjAsIkxpbmVUeXBlIjowLCJQYXJlbnRTdHlsZSI6eyIkcmVmIjoiNjIifX0sIlBhcmVudFN0eWxlIjp7IiRyZWYiOiI1OSJ9fSwiVGl0bGVTdHlsZSI6eyIkaWQiOiIyMDgiLCJGb250U2V0dGluZ3MiOnsiJGlkIjoiMjA5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yMTAiLCJMaW5lQ29sb3IiOm51bGwsIkxpbmVXZWlnaHQiOjAuMCwiTGluZVR5cGUiOjAsIlBhcmVudFN0eWxlIjpudWxsfSwiUGFyZW50U3R5bGUiOnsiJHJlZiI6IjY1In19LCJEYXRlU3R5bGUiOnsiJGlkIjoiMjExIiwiRm9udFNldHRpbmdzIjp7IiRpZCI6IjIxMi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xMyIsIkxpbmVDb2xvciI6bnVsbCwiTGluZVdlaWdodCI6MC4wLCJMaW5lVHlwZSI6MCwiUGFyZW50U3R5bGUiOm51bGx9LCJQYXJlbnRTdHlsZSI6eyIkcmVmIjoiNzIifX0sIkRhdGVGb3JtYXQiOnsiJHJlZiI6Ijc5In0sIklzVmlzaWJsZSI6dHJ1ZSwiUGFyZW50U3R5bGUiOnsiJHJlZiI6IjUzIn19LCJQb3NpdGlvbiI6eyJSYXRpbyI6MC4wLCJJc0N1c3RvbSI6ZmFsc2V9LCJEYXRlRm9ybWF0Ijp7IiRyZWYiOiI3OSJ9LCJJZCI6Ijg4M2I3NzE0LTA2NmItNDNhZS1hNzhjLTg0MTA0NjViNTM4NyIsIkltcG9ydElkIjpudWxsLCJUaXRsZSI6Ik9uQmFzZSBXb3JrRmxvdyBUcmFpbmluZyIsIk5vdGUiOm51bGwsIkh5cGVybGluayI6bnVsbCwiSXNDaGFuZ2VkIjpmYWxzZSwiSXNOZXciOmZhbHNlfSx7IiRpZCI6IjIxNCIsIkRhdGUiOiIyMDE4LTA2LTMwVDIzOjU5OjAwWiIsIlN0eWxlIjp7IiRpZCI6IjIxNSIsIlNoYXBlIjowLCJDb25uZWN0b3JNYXJnaW4iOnsiJHJlZiI6IjU0In0sIkNvbm5lY3RvclN0eWxlIjp7IiRpZCI6IjIxNiIsIkxpbmVDb2xvciI6eyIkaWQiOiIyMTciLCIkdHlwZSI6Ik5MUkUuQ29tbW9uLkRvbS5Tb2xpZENvbG9yQnJ1c2gsIE5MUkUuQ29tbW9uIiwiQ29sb3IiOnsiJGlkIjoiMjE4IiwiQSI6MjU1LCJSIjo5LCJHIjo0NywiQiI6Njh9fSwiTGluZVdlaWdodCI6MS4wLCJMaW5lVHlwZSI6MCwiUGFyZW50U3R5bGUiOnsiJHJlZiI6IjU1In19LCJJc0JlbG93VGltZWJhbmQiOmZhbHNlLCJIaWRlRGF0ZSI6ZmFsc2UsIlNoYXBlU2l6ZSI6MSwiU3BhY2luZyI6MS4wLCJQYWRkaW5nIjp7IiRyZWYiOiI1OCJ9LCJTaGFwZVN0eWxlIjp7IiRpZCI6IjIxOSIsIk1hcmdpbiI6eyIkcmVmIjoiNjAifSwiUGFkZGluZyI6eyIkcmVmIjoiNjEifSwiQmFja2dyb3VuZCI6eyIkaWQiOiIyMjAiLCJDb2xvciI6eyIkaWQiOiIyMjEiLCJBIjoyNTUsIlIiOjAsIkciOjExNCwiQiI6MTg4fX0sIklzVmlzaWJsZSI6dHJ1ZSwiV2lkdGgiOjE4LjAsIkhlaWdodCI6MjAuMCwiQm9yZGVyU3R5bGUiOnsiJGlkIjoiMjIyIiwiTGluZUNvbG9yIjp7IiRyZWYiOiI2MyJ9LCJMaW5lV2VpZ2h0IjowLjAsIkxpbmVUeXBlIjowLCJQYXJlbnRTdHlsZSI6eyIkcmVmIjoiNjIifX0sIlBhcmVudFN0eWxlIjp7IiRyZWYiOiI1OSJ9fSwiVGl0bGVTdHlsZSI6eyIkaWQiOiIyMjMiLCJGb250U2V0dGluZ3MiOnsiJGlkIjoiMjI0IiwiRm9udFNpemUiOjExLCJGb250TmFtZSI6IkdpbGwgU2FucyBNVC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yNSIsIkxpbmVDb2xvciI6bnVsbCwiTGluZVdlaWdodCI6MC4wLCJMaW5lVHlwZSI6MCwiUGFyZW50U3R5bGUiOm51bGx9LCJQYXJlbnRTdHlsZSI6eyIkcmVmIjoiNjUifX0sIkRhdGVTdHlsZSI6eyIkaWQiOiIyMjYiLCJGb250U2V0dGluZ3MiOnsiJGlkIjoiMjI3IiwiRm9udFNpemUiOjEwLCJGb250TmFtZSI6IkdpbGwgU2FucyBNVCIsIklzQm9sZCI6ZmFsc2UsIklzSXRhbGljIjpmYWxzZSwiSXNVbmRlcmxpbmVkIjpmYWxzZSwiUGFyZW50U3R5bGUiOnsiJHJlZiI6IjczIn19LCJBdXRvU2l6ZSI6MiwiRm9yZWdyb3VuZCI6eyIkcmVmIjoiNzQifSwiTWF4V2lkdGgiOjI3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yOCIsIkxpbmVDb2xvciI6bnVsbCwiTGluZVdlaWdodCI6MC4wLCJMaW5lVHlwZSI6MCwiUGFyZW50U3R5bGUiOm51bGx9LCJQYXJlbnRTdHlsZSI6eyIkcmVmIjoiNzIifX0sIkRhdGVGb3JtYXQiOnsiJHJlZiI6Ijc5In0sIklzVmlzaWJsZSI6dHJ1ZSwiUGFyZW50U3R5bGUiOnsiJHJlZiI6IjUzIn19LCJQb3NpdGlvbiI6eyJSYXRpbyI6MC4wLCJJc0N1c3RvbSI6ZmFsc2V9LCJEYXRlRm9ybWF0Ijp7IiRyZWYiOiI3OSJ9LCJJZCI6Ijg0MWZiNzY1LWNkZTgtNDA1MC04Y2NhLTVmMzA1NjViYWUwNiIsIkltcG9ydElkIjpudWxsLCJUaXRsZSI6Ii4iLCJOb3RlIjpudWxsLCJIeXBlcmxpbmsiOm51bGwsIklzQ2hhbmdlZCI6ZmFsc2UsIklzTmV3IjpmYWxzZX1dLCJUYXNrcyI6W10sIk1zUHJvamVjdEl0ZW1zVHJlZSI6eyIkaWQiOiIyMjkiLCJSb290Ijp7IkltcG9ydElkIjpudWxsLCJJc0ltcG9ydGVkIjpmYWxzZSwiQ2hpbGRyZW4iOltdfX0sIk1ldGFkYXRhIjp7IiRpZCI6IjIzMCJ9LCJTZXR0aW5ncyI6eyIkaWQiOiIyMzEiLCJJbXBhT3B0aW9ucyI6eyIkaWQiOiIyMzIiLCJMZWZ0VG9SaWdodCI6ZmFsc2UsIlBheWxvYWRPcHRpb25zIjoyfSwiVXNlQ29tcHJlc3Npb24iOmZhbHNlLCJDb21wcmVzaW9uUGVyY2VudGFnZSI6MC4wLCJJbmFjdGl2ZUludGVydmFsV2lkdGhUaHJlc2hvbGQiOjAuMCwiSW5hY3RpdmVJbnRlcnZhbFdpZHRoIjowLjAsIlNwbGl0VGFza3MiOmZhbHNlLCJVc2VDbHVzdGVyIjpmYWxzZSwiRXBzaWxvbiI6MC4wLCJNaW5Qb2ludHNUb0Zvcm1BQ2x1c3RlciI6MCwiR2VuZXJhdGVJbnZpc2libGVTaGFwZXMiOmZhbHNlLCJTbWFydFRpbWVsaW5lVGFza1BlcmNlbnRhZ2VGaXQiOmZhbHNlfSwiSXNOZXciOnRydWUsIkltcG9ydFR5cGUiOjAsIkZpbGVQYXRoIjpudWxsLCJUaW1lQ29uZmlndXJhdGlvbiI6eyIkaWQiOiIyMzMiLCJVc2VUaW1lIjpmYWxzZSwiV29ya0RheVN0YXJ0IjoiMDA6MDA6MDAiLCJXb3JrRGF5RW5kIjoiMjM6NTk6MDAifX0="/>
  <p:tag name="__MASTER" val="__part_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UCM Color Standard 2017 Basis Template">
  <a:themeElements>
    <a:clrScheme name="Custom 3">
      <a:dk1>
        <a:srgbClr val="5B5B5B"/>
      </a:dk1>
      <a:lt1>
        <a:srgbClr val="FFFFFF"/>
      </a:lt1>
      <a:dk2>
        <a:srgbClr val="5B5B5B"/>
      </a:dk2>
      <a:lt2>
        <a:srgbClr val="FFFFFF"/>
      </a:lt2>
      <a:accent1>
        <a:srgbClr val="092F44"/>
      </a:accent1>
      <a:accent2>
        <a:srgbClr val="A29061"/>
      </a:accent2>
      <a:accent3>
        <a:srgbClr val="5F8498"/>
      </a:accent3>
      <a:accent4>
        <a:srgbClr val="418AB3"/>
      </a:accent4>
      <a:accent5>
        <a:srgbClr val="2980B9"/>
      </a:accent5>
      <a:accent6>
        <a:srgbClr val="235B16"/>
      </a:accent6>
      <a:hlink>
        <a:srgbClr val="2980B9"/>
      </a:hlink>
      <a:folHlink>
        <a:srgbClr val="5F8498"/>
      </a:folHlink>
    </a:clrScheme>
    <a:fontScheme name="UCM Font Standards 2017">
      <a:majorFont>
        <a:latin typeface="Minion Pro"/>
        <a:ea typeface=""/>
        <a:cs typeface=""/>
      </a:majorFont>
      <a:minorFont>
        <a:latin typeface="Myriad Pro"/>
        <a:ea typeface=""/>
        <a:cs typeface="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UCM Color Standard 2017 Basis Template" id="{51C255C2-7543-439C-AD16-E64C86A7A2C5}" vid="{93B54CEA-A3BE-4B6A-AA00-31FDDA78A4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UCM Branding PPT Template_JD_Rev1</Template>
  <TotalTime>17034</TotalTime>
  <Words>652</Words>
  <Application>Microsoft Macintosh PowerPoint</Application>
  <PresentationFormat>Custom</PresentationFormat>
  <Paragraphs>228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UCM Color Standard 2017 Basis Template</vt:lpstr>
      <vt:lpstr>PowerPoint Presentation</vt:lpstr>
      <vt:lpstr>UCPath is here…..</vt:lpstr>
      <vt:lpstr>UCPath </vt:lpstr>
      <vt:lpstr>PowerPoint Presentation</vt:lpstr>
      <vt:lpstr>PowerPoint Presentation</vt:lpstr>
      <vt:lpstr>PowerPoint Presentation</vt:lpstr>
      <vt:lpstr>Currently at UC Merced</vt:lpstr>
      <vt:lpstr>How Does UCPath Work at UC Merced?</vt:lpstr>
      <vt:lpstr>How Does UCPath Work at UC Merced?</vt:lpstr>
      <vt:lpstr>PowerPoint Presentation</vt:lpstr>
      <vt:lpstr>Next Steps?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Cruz Franco</dc:creator>
  <cp:lastModifiedBy>Jason Martin</cp:lastModifiedBy>
  <cp:revision>141</cp:revision>
  <dcterms:created xsi:type="dcterms:W3CDTF">2017-09-05T16:04:49Z</dcterms:created>
  <dcterms:modified xsi:type="dcterms:W3CDTF">2017-10-16T15:02:02Z</dcterms:modified>
</cp:coreProperties>
</file>